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56"/>
  </p:notesMasterIdLst>
  <p:sldIdLst>
    <p:sldId id="256" r:id="rId2"/>
    <p:sldId id="275" r:id="rId3"/>
    <p:sldId id="258" r:id="rId4"/>
    <p:sldId id="263" r:id="rId5"/>
    <p:sldId id="262" r:id="rId6"/>
    <p:sldId id="269" r:id="rId7"/>
    <p:sldId id="330" r:id="rId8"/>
    <p:sldId id="331" r:id="rId9"/>
    <p:sldId id="332" r:id="rId10"/>
    <p:sldId id="334" r:id="rId11"/>
    <p:sldId id="335" r:id="rId12"/>
    <p:sldId id="261" r:id="rId13"/>
    <p:sldId id="336" r:id="rId14"/>
    <p:sldId id="423" r:id="rId15"/>
    <p:sldId id="424" r:id="rId16"/>
    <p:sldId id="264" r:id="rId17"/>
    <p:sldId id="337" r:id="rId18"/>
    <p:sldId id="339" r:id="rId19"/>
    <p:sldId id="340" r:id="rId20"/>
    <p:sldId id="338" r:id="rId21"/>
    <p:sldId id="341" r:id="rId22"/>
    <p:sldId id="342" r:id="rId23"/>
    <p:sldId id="343" r:id="rId24"/>
    <p:sldId id="344" r:id="rId25"/>
    <p:sldId id="358" r:id="rId26"/>
    <p:sldId id="359" r:id="rId27"/>
    <p:sldId id="360" r:id="rId28"/>
    <p:sldId id="361" r:id="rId29"/>
    <p:sldId id="362" r:id="rId30"/>
    <p:sldId id="363" r:id="rId31"/>
    <p:sldId id="364" r:id="rId32"/>
    <p:sldId id="365" r:id="rId33"/>
    <p:sldId id="366" r:id="rId34"/>
    <p:sldId id="367" r:id="rId35"/>
    <p:sldId id="368" r:id="rId36"/>
    <p:sldId id="369" r:id="rId37"/>
    <p:sldId id="370" r:id="rId38"/>
    <p:sldId id="371" r:id="rId39"/>
    <p:sldId id="372" r:id="rId40"/>
    <p:sldId id="373" r:id="rId41"/>
    <p:sldId id="374" r:id="rId42"/>
    <p:sldId id="272" r:id="rId43"/>
    <p:sldId id="273" r:id="rId44"/>
    <p:sldId id="459" r:id="rId45"/>
    <p:sldId id="276" r:id="rId46"/>
    <p:sldId id="277" r:id="rId47"/>
    <p:sldId id="278" r:id="rId48"/>
    <p:sldId id="282" r:id="rId49"/>
    <p:sldId id="280" r:id="rId50"/>
    <p:sldId id="286" r:id="rId51"/>
    <p:sldId id="283" r:id="rId52"/>
    <p:sldId id="287" r:id="rId53"/>
    <p:sldId id="456" r:id="rId54"/>
    <p:sldId id="457" r:id="rId55"/>
    <p:sldId id="463" r:id="rId56"/>
    <p:sldId id="466" r:id="rId57"/>
    <p:sldId id="284" r:id="rId58"/>
    <p:sldId id="285" r:id="rId59"/>
    <p:sldId id="288" r:id="rId60"/>
    <p:sldId id="289" r:id="rId61"/>
    <p:sldId id="290" r:id="rId62"/>
    <p:sldId id="291" r:id="rId63"/>
    <p:sldId id="292" r:id="rId64"/>
    <p:sldId id="458" r:id="rId65"/>
    <p:sldId id="293" r:id="rId66"/>
    <p:sldId id="438" r:id="rId67"/>
    <p:sldId id="294" r:id="rId68"/>
    <p:sldId id="436" r:id="rId69"/>
    <p:sldId id="295" r:id="rId70"/>
    <p:sldId id="437" r:id="rId71"/>
    <p:sldId id="439" r:id="rId72"/>
    <p:sldId id="296" r:id="rId73"/>
    <p:sldId id="435" r:id="rId74"/>
    <p:sldId id="430" r:id="rId75"/>
    <p:sldId id="431" r:id="rId76"/>
    <p:sldId id="432" r:id="rId77"/>
    <p:sldId id="433" r:id="rId78"/>
    <p:sldId id="297" r:id="rId79"/>
    <p:sldId id="425" r:id="rId80"/>
    <p:sldId id="426" r:id="rId81"/>
    <p:sldId id="427" r:id="rId82"/>
    <p:sldId id="428" r:id="rId83"/>
    <p:sldId id="429" r:id="rId84"/>
    <p:sldId id="420" r:id="rId85"/>
    <p:sldId id="298" r:id="rId86"/>
    <p:sldId id="299" r:id="rId87"/>
    <p:sldId id="300" r:id="rId88"/>
    <p:sldId id="301" r:id="rId89"/>
    <p:sldId id="302" r:id="rId90"/>
    <p:sldId id="303" r:id="rId91"/>
    <p:sldId id="304" r:id="rId92"/>
    <p:sldId id="305" r:id="rId93"/>
    <p:sldId id="306" r:id="rId94"/>
    <p:sldId id="307" r:id="rId95"/>
    <p:sldId id="308" r:id="rId96"/>
    <p:sldId id="309" r:id="rId97"/>
    <p:sldId id="310" r:id="rId98"/>
    <p:sldId id="257" r:id="rId99"/>
    <p:sldId id="311" r:id="rId100"/>
    <p:sldId id="259" r:id="rId101"/>
    <p:sldId id="312" r:id="rId102"/>
    <p:sldId id="461" r:id="rId103"/>
    <p:sldId id="462" r:id="rId104"/>
    <p:sldId id="315" r:id="rId105"/>
    <p:sldId id="317" r:id="rId106"/>
    <p:sldId id="318" r:id="rId107"/>
    <p:sldId id="320" r:id="rId108"/>
    <p:sldId id="322" r:id="rId109"/>
    <p:sldId id="323" r:id="rId110"/>
    <p:sldId id="265" r:id="rId111"/>
    <p:sldId id="267" r:id="rId112"/>
    <p:sldId id="268" r:id="rId113"/>
    <p:sldId id="270" r:id="rId114"/>
    <p:sldId id="464" r:id="rId115"/>
    <p:sldId id="467" r:id="rId116"/>
    <p:sldId id="468" r:id="rId117"/>
    <p:sldId id="440" r:id="rId118"/>
    <p:sldId id="441" r:id="rId119"/>
    <p:sldId id="442" r:id="rId120"/>
    <p:sldId id="443" r:id="rId121"/>
    <p:sldId id="444" r:id="rId122"/>
    <p:sldId id="445" r:id="rId123"/>
    <p:sldId id="446" r:id="rId124"/>
    <p:sldId id="447" r:id="rId125"/>
    <p:sldId id="448" r:id="rId126"/>
    <p:sldId id="449" r:id="rId127"/>
    <p:sldId id="328" r:id="rId128"/>
    <p:sldId id="465" r:id="rId129"/>
    <p:sldId id="398" r:id="rId130"/>
    <p:sldId id="399" r:id="rId131"/>
    <p:sldId id="453" r:id="rId132"/>
    <p:sldId id="421" r:id="rId133"/>
    <p:sldId id="454" r:id="rId134"/>
    <p:sldId id="403" r:id="rId135"/>
    <p:sldId id="404" r:id="rId136"/>
    <p:sldId id="405" r:id="rId137"/>
    <p:sldId id="406" r:id="rId138"/>
    <p:sldId id="413" r:id="rId139"/>
    <p:sldId id="414" r:id="rId140"/>
    <p:sldId id="415" r:id="rId141"/>
    <p:sldId id="416" r:id="rId142"/>
    <p:sldId id="451" r:id="rId143"/>
    <p:sldId id="422" r:id="rId144"/>
    <p:sldId id="407" r:id="rId145"/>
    <p:sldId id="279" r:id="rId146"/>
    <p:sldId id="452" r:id="rId147"/>
    <p:sldId id="324" r:id="rId148"/>
    <p:sldId id="266" r:id="rId149"/>
    <p:sldId id="408" r:id="rId150"/>
    <p:sldId id="409" r:id="rId151"/>
    <p:sldId id="400" r:id="rId152"/>
    <p:sldId id="401" r:id="rId153"/>
    <p:sldId id="402" r:id="rId154"/>
    <p:sldId id="412" r:id="rId1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57"/>
    <p:restoredTop sz="78273"/>
  </p:normalViewPr>
  <p:slideViewPr>
    <p:cSldViewPr snapToGrid="0">
      <p:cViewPr varScale="1">
        <p:scale>
          <a:sx n="122" d="100"/>
          <a:sy n="122" d="100"/>
        </p:scale>
        <p:origin x="216"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032594-3D27-4E5A-BD79-78E301EF6453}" type="doc">
      <dgm:prSet loTypeId="urn:microsoft.com/office/officeart/2016/7/layout/LinearBlockProcessNumbered" loCatId="process" qsTypeId="urn:microsoft.com/office/officeart/2005/8/quickstyle/simple1" qsCatId="simple" csTypeId="urn:microsoft.com/office/officeart/2005/8/colors/colorful1" csCatId="colorful"/>
      <dgm:spPr/>
      <dgm:t>
        <a:bodyPr/>
        <a:lstStyle/>
        <a:p>
          <a:endParaRPr lang="en-US"/>
        </a:p>
      </dgm:t>
    </dgm:pt>
    <dgm:pt modelId="{93D453D4-E80F-4B78-9869-B44DA954BFE0}">
      <dgm:prSet/>
      <dgm:spPr/>
      <dgm:t>
        <a:bodyPr/>
        <a:lstStyle/>
        <a:p>
          <a:r>
            <a:rPr lang="en-US"/>
            <a:t>Introduction to Software Testing</a:t>
          </a:r>
        </a:p>
      </dgm:t>
    </dgm:pt>
    <dgm:pt modelId="{E5AD8602-EE0B-4289-B21D-62C878BB5B3E}" type="parTrans" cxnId="{D5424C3A-B521-4293-9836-9E80CCB430C6}">
      <dgm:prSet/>
      <dgm:spPr/>
      <dgm:t>
        <a:bodyPr/>
        <a:lstStyle/>
        <a:p>
          <a:endParaRPr lang="en-US"/>
        </a:p>
      </dgm:t>
    </dgm:pt>
    <dgm:pt modelId="{1177090B-EA19-46BE-BBDB-F6869840C98A}" type="sibTrans" cxnId="{D5424C3A-B521-4293-9836-9E80CCB430C6}">
      <dgm:prSet phldrT="01"/>
      <dgm:spPr/>
      <dgm:t>
        <a:bodyPr/>
        <a:lstStyle/>
        <a:p>
          <a:r>
            <a:rPr lang="en-US"/>
            <a:t>01</a:t>
          </a:r>
        </a:p>
      </dgm:t>
    </dgm:pt>
    <dgm:pt modelId="{200FF975-E24F-4A52-A54D-284AF989D5D5}">
      <dgm:prSet/>
      <dgm:spPr/>
      <dgm:t>
        <a:bodyPr/>
        <a:lstStyle/>
        <a:p>
          <a:r>
            <a:rPr lang="en-US"/>
            <a:t>Importance of Software Testing</a:t>
          </a:r>
        </a:p>
      </dgm:t>
    </dgm:pt>
    <dgm:pt modelId="{320A8C22-8FB3-4893-90B1-0E76955733A1}" type="parTrans" cxnId="{AC9B3662-0305-4937-97DA-6FDC84E5D356}">
      <dgm:prSet/>
      <dgm:spPr/>
      <dgm:t>
        <a:bodyPr/>
        <a:lstStyle/>
        <a:p>
          <a:endParaRPr lang="en-US"/>
        </a:p>
      </dgm:t>
    </dgm:pt>
    <dgm:pt modelId="{C34E3F89-2DC8-4238-89B4-06E05C7F4862}" type="sibTrans" cxnId="{AC9B3662-0305-4937-97DA-6FDC84E5D356}">
      <dgm:prSet phldrT="02"/>
      <dgm:spPr/>
      <dgm:t>
        <a:bodyPr/>
        <a:lstStyle/>
        <a:p>
          <a:r>
            <a:rPr lang="en-US"/>
            <a:t>02</a:t>
          </a:r>
        </a:p>
      </dgm:t>
    </dgm:pt>
    <dgm:pt modelId="{5EA24405-159B-4C54-B4A2-0339FE477D92}">
      <dgm:prSet/>
      <dgm:spPr/>
      <dgm:t>
        <a:bodyPr/>
        <a:lstStyle/>
        <a:p>
          <a:r>
            <a:rPr lang="en-US"/>
            <a:t>Verification and Validation</a:t>
          </a:r>
        </a:p>
      </dgm:t>
    </dgm:pt>
    <dgm:pt modelId="{5AFC35A0-7E69-47A7-A23C-241E27259043}" type="parTrans" cxnId="{34CBD682-02CE-49BF-B630-152441EBCC09}">
      <dgm:prSet/>
      <dgm:spPr/>
      <dgm:t>
        <a:bodyPr/>
        <a:lstStyle/>
        <a:p>
          <a:endParaRPr lang="en-US"/>
        </a:p>
      </dgm:t>
    </dgm:pt>
    <dgm:pt modelId="{66568714-B439-4491-8C1C-94085CB790C0}" type="sibTrans" cxnId="{34CBD682-02CE-49BF-B630-152441EBCC09}">
      <dgm:prSet phldrT="03"/>
      <dgm:spPr/>
      <dgm:t>
        <a:bodyPr/>
        <a:lstStyle/>
        <a:p>
          <a:r>
            <a:rPr lang="en-US"/>
            <a:t>03</a:t>
          </a:r>
        </a:p>
      </dgm:t>
    </dgm:pt>
    <dgm:pt modelId="{3C52F747-4751-4432-A6A0-B3723D7066C5}">
      <dgm:prSet/>
      <dgm:spPr/>
      <dgm:t>
        <a:bodyPr/>
        <a:lstStyle/>
        <a:p>
          <a:r>
            <a:rPr lang="en-US"/>
            <a:t>Software Test  Lifecycle</a:t>
          </a:r>
        </a:p>
      </dgm:t>
    </dgm:pt>
    <dgm:pt modelId="{5F9192A0-AF18-4462-8FE0-2F96A43B727B}" type="parTrans" cxnId="{F4E5A42D-7FE2-4938-BC4E-F02139D54519}">
      <dgm:prSet/>
      <dgm:spPr/>
      <dgm:t>
        <a:bodyPr/>
        <a:lstStyle/>
        <a:p>
          <a:endParaRPr lang="en-US"/>
        </a:p>
      </dgm:t>
    </dgm:pt>
    <dgm:pt modelId="{ACDFBB77-736F-456E-B3EB-57C493563C1C}" type="sibTrans" cxnId="{F4E5A42D-7FE2-4938-BC4E-F02139D54519}">
      <dgm:prSet phldrT="04"/>
      <dgm:spPr/>
      <dgm:t>
        <a:bodyPr/>
        <a:lstStyle/>
        <a:p>
          <a:r>
            <a:rPr lang="en-US"/>
            <a:t>04</a:t>
          </a:r>
        </a:p>
      </dgm:t>
    </dgm:pt>
    <dgm:pt modelId="{CF3D2D4E-16E3-482B-A783-BE7A4D5D092E}">
      <dgm:prSet/>
      <dgm:spPr/>
      <dgm:t>
        <a:bodyPr/>
        <a:lstStyle/>
        <a:p>
          <a:r>
            <a:rPr lang="en-US"/>
            <a:t>Testing Process</a:t>
          </a:r>
        </a:p>
      </dgm:t>
    </dgm:pt>
    <dgm:pt modelId="{7BB60B3B-5ED5-4C18-AA39-9E8625521198}" type="parTrans" cxnId="{D7C76ED0-CFB5-4F4C-80A8-8C026523A8D2}">
      <dgm:prSet/>
      <dgm:spPr/>
      <dgm:t>
        <a:bodyPr/>
        <a:lstStyle/>
        <a:p>
          <a:endParaRPr lang="en-US"/>
        </a:p>
      </dgm:t>
    </dgm:pt>
    <dgm:pt modelId="{DE4303AA-774D-4DC6-8B06-966933DFE85F}" type="sibTrans" cxnId="{D7C76ED0-CFB5-4F4C-80A8-8C026523A8D2}">
      <dgm:prSet phldrT="05"/>
      <dgm:spPr/>
      <dgm:t>
        <a:bodyPr/>
        <a:lstStyle/>
        <a:p>
          <a:r>
            <a:rPr lang="en-US"/>
            <a:t>05</a:t>
          </a:r>
        </a:p>
      </dgm:t>
    </dgm:pt>
    <dgm:pt modelId="{8FE4D0C0-9AC5-3B46-8D89-A40D877F6FB4}" type="pres">
      <dgm:prSet presAssocID="{99032594-3D27-4E5A-BD79-78E301EF6453}" presName="Name0" presStyleCnt="0">
        <dgm:presLayoutVars>
          <dgm:animLvl val="lvl"/>
          <dgm:resizeHandles val="exact"/>
        </dgm:presLayoutVars>
      </dgm:prSet>
      <dgm:spPr/>
    </dgm:pt>
    <dgm:pt modelId="{A6F8489B-0693-C449-9593-FFF99DA808DE}" type="pres">
      <dgm:prSet presAssocID="{93D453D4-E80F-4B78-9869-B44DA954BFE0}" presName="compositeNode" presStyleCnt="0">
        <dgm:presLayoutVars>
          <dgm:bulletEnabled val="1"/>
        </dgm:presLayoutVars>
      </dgm:prSet>
      <dgm:spPr/>
    </dgm:pt>
    <dgm:pt modelId="{F74CAA56-929E-C94A-84D8-789C65B95BFD}" type="pres">
      <dgm:prSet presAssocID="{93D453D4-E80F-4B78-9869-B44DA954BFE0}" presName="bgRect" presStyleLbl="alignNode1" presStyleIdx="0" presStyleCnt="5"/>
      <dgm:spPr/>
    </dgm:pt>
    <dgm:pt modelId="{3A45B0B1-EE7C-7D40-A70D-8B7849114FA6}" type="pres">
      <dgm:prSet presAssocID="{1177090B-EA19-46BE-BBDB-F6869840C98A}" presName="sibTransNodeRect" presStyleLbl="alignNode1" presStyleIdx="0" presStyleCnt="5">
        <dgm:presLayoutVars>
          <dgm:chMax val="0"/>
          <dgm:bulletEnabled val="1"/>
        </dgm:presLayoutVars>
      </dgm:prSet>
      <dgm:spPr/>
    </dgm:pt>
    <dgm:pt modelId="{0C746E6C-CBAA-BA43-9334-4D6373049CA7}" type="pres">
      <dgm:prSet presAssocID="{93D453D4-E80F-4B78-9869-B44DA954BFE0}" presName="nodeRect" presStyleLbl="alignNode1" presStyleIdx="0" presStyleCnt="5">
        <dgm:presLayoutVars>
          <dgm:bulletEnabled val="1"/>
        </dgm:presLayoutVars>
      </dgm:prSet>
      <dgm:spPr/>
    </dgm:pt>
    <dgm:pt modelId="{6DCB1831-CA4A-8742-9E1B-B4F496858807}" type="pres">
      <dgm:prSet presAssocID="{1177090B-EA19-46BE-BBDB-F6869840C98A}" presName="sibTrans" presStyleCnt="0"/>
      <dgm:spPr/>
    </dgm:pt>
    <dgm:pt modelId="{8867757B-6B3C-DC4F-830F-63592EAFC1DB}" type="pres">
      <dgm:prSet presAssocID="{200FF975-E24F-4A52-A54D-284AF989D5D5}" presName="compositeNode" presStyleCnt="0">
        <dgm:presLayoutVars>
          <dgm:bulletEnabled val="1"/>
        </dgm:presLayoutVars>
      </dgm:prSet>
      <dgm:spPr/>
    </dgm:pt>
    <dgm:pt modelId="{9CD9C3E0-09B6-BB4C-85B3-ABEB20C7107A}" type="pres">
      <dgm:prSet presAssocID="{200FF975-E24F-4A52-A54D-284AF989D5D5}" presName="bgRect" presStyleLbl="alignNode1" presStyleIdx="1" presStyleCnt="5"/>
      <dgm:spPr/>
    </dgm:pt>
    <dgm:pt modelId="{FD8363A5-B57F-9941-B134-12B90DBB2405}" type="pres">
      <dgm:prSet presAssocID="{C34E3F89-2DC8-4238-89B4-06E05C7F4862}" presName="sibTransNodeRect" presStyleLbl="alignNode1" presStyleIdx="1" presStyleCnt="5">
        <dgm:presLayoutVars>
          <dgm:chMax val="0"/>
          <dgm:bulletEnabled val="1"/>
        </dgm:presLayoutVars>
      </dgm:prSet>
      <dgm:spPr/>
    </dgm:pt>
    <dgm:pt modelId="{CBB78283-E058-BA4C-9754-9F8CC7BA16F1}" type="pres">
      <dgm:prSet presAssocID="{200FF975-E24F-4A52-A54D-284AF989D5D5}" presName="nodeRect" presStyleLbl="alignNode1" presStyleIdx="1" presStyleCnt="5">
        <dgm:presLayoutVars>
          <dgm:bulletEnabled val="1"/>
        </dgm:presLayoutVars>
      </dgm:prSet>
      <dgm:spPr/>
    </dgm:pt>
    <dgm:pt modelId="{E70DACA5-CBA1-0F42-A881-EDAD70CB80AC}" type="pres">
      <dgm:prSet presAssocID="{C34E3F89-2DC8-4238-89B4-06E05C7F4862}" presName="sibTrans" presStyleCnt="0"/>
      <dgm:spPr/>
    </dgm:pt>
    <dgm:pt modelId="{F8D1D62D-316B-694F-AE3D-F762731196D6}" type="pres">
      <dgm:prSet presAssocID="{5EA24405-159B-4C54-B4A2-0339FE477D92}" presName="compositeNode" presStyleCnt="0">
        <dgm:presLayoutVars>
          <dgm:bulletEnabled val="1"/>
        </dgm:presLayoutVars>
      </dgm:prSet>
      <dgm:spPr/>
    </dgm:pt>
    <dgm:pt modelId="{672C18E2-5F74-6F47-8466-0FCC2674894E}" type="pres">
      <dgm:prSet presAssocID="{5EA24405-159B-4C54-B4A2-0339FE477D92}" presName="bgRect" presStyleLbl="alignNode1" presStyleIdx="2" presStyleCnt="5"/>
      <dgm:spPr/>
    </dgm:pt>
    <dgm:pt modelId="{1889CF74-AF7D-DA47-8115-EAECF1FAA72A}" type="pres">
      <dgm:prSet presAssocID="{66568714-B439-4491-8C1C-94085CB790C0}" presName="sibTransNodeRect" presStyleLbl="alignNode1" presStyleIdx="2" presStyleCnt="5">
        <dgm:presLayoutVars>
          <dgm:chMax val="0"/>
          <dgm:bulletEnabled val="1"/>
        </dgm:presLayoutVars>
      </dgm:prSet>
      <dgm:spPr/>
    </dgm:pt>
    <dgm:pt modelId="{FA13491A-2BE0-534B-A7B5-8859B69A2B56}" type="pres">
      <dgm:prSet presAssocID="{5EA24405-159B-4C54-B4A2-0339FE477D92}" presName="nodeRect" presStyleLbl="alignNode1" presStyleIdx="2" presStyleCnt="5">
        <dgm:presLayoutVars>
          <dgm:bulletEnabled val="1"/>
        </dgm:presLayoutVars>
      </dgm:prSet>
      <dgm:spPr/>
    </dgm:pt>
    <dgm:pt modelId="{EF28AF3C-3A46-1245-BE3E-94D147723252}" type="pres">
      <dgm:prSet presAssocID="{66568714-B439-4491-8C1C-94085CB790C0}" presName="sibTrans" presStyleCnt="0"/>
      <dgm:spPr/>
    </dgm:pt>
    <dgm:pt modelId="{4CCBDDE0-BDBD-144F-8AF4-0124E9DDBC54}" type="pres">
      <dgm:prSet presAssocID="{3C52F747-4751-4432-A6A0-B3723D7066C5}" presName="compositeNode" presStyleCnt="0">
        <dgm:presLayoutVars>
          <dgm:bulletEnabled val="1"/>
        </dgm:presLayoutVars>
      </dgm:prSet>
      <dgm:spPr/>
    </dgm:pt>
    <dgm:pt modelId="{9C8A40DB-CBDE-0E44-A2BF-4F9B38D172C1}" type="pres">
      <dgm:prSet presAssocID="{3C52F747-4751-4432-A6A0-B3723D7066C5}" presName="bgRect" presStyleLbl="alignNode1" presStyleIdx="3" presStyleCnt="5"/>
      <dgm:spPr/>
    </dgm:pt>
    <dgm:pt modelId="{CE22E1F0-87D0-A942-B016-9FA941D77938}" type="pres">
      <dgm:prSet presAssocID="{ACDFBB77-736F-456E-B3EB-57C493563C1C}" presName="sibTransNodeRect" presStyleLbl="alignNode1" presStyleIdx="3" presStyleCnt="5">
        <dgm:presLayoutVars>
          <dgm:chMax val="0"/>
          <dgm:bulletEnabled val="1"/>
        </dgm:presLayoutVars>
      </dgm:prSet>
      <dgm:spPr/>
    </dgm:pt>
    <dgm:pt modelId="{BE27AD97-D1C0-004D-B32F-7CCFC7951829}" type="pres">
      <dgm:prSet presAssocID="{3C52F747-4751-4432-A6A0-B3723D7066C5}" presName="nodeRect" presStyleLbl="alignNode1" presStyleIdx="3" presStyleCnt="5">
        <dgm:presLayoutVars>
          <dgm:bulletEnabled val="1"/>
        </dgm:presLayoutVars>
      </dgm:prSet>
      <dgm:spPr/>
    </dgm:pt>
    <dgm:pt modelId="{A1683432-1016-E747-8042-A99825C5AA68}" type="pres">
      <dgm:prSet presAssocID="{ACDFBB77-736F-456E-B3EB-57C493563C1C}" presName="sibTrans" presStyleCnt="0"/>
      <dgm:spPr/>
    </dgm:pt>
    <dgm:pt modelId="{677B4A19-E0F0-4044-8E78-16119D383A86}" type="pres">
      <dgm:prSet presAssocID="{CF3D2D4E-16E3-482B-A783-BE7A4D5D092E}" presName="compositeNode" presStyleCnt="0">
        <dgm:presLayoutVars>
          <dgm:bulletEnabled val="1"/>
        </dgm:presLayoutVars>
      </dgm:prSet>
      <dgm:spPr/>
    </dgm:pt>
    <dgm:pt modelId="{F0A8428B-F14C-3143-8101-DFCDA29A860C}" type="pres">
      <dgm:prSet presAssocID="{CF3D2D4E-16E3-482B-A783-BE7A4D5D092E}" presName="bgRect" presStyleLbl="alignNode1" presStyleIdx="4" presStyleCnt="5"/>
      <dgm:spPr/>
    </dgm:pt>
    <dgm:pt modelId="{5C4C5F42-750B-7F48-8C66-71872A507D5C}" type="pres">
      <dgm:prSet presAssocID="{DE4303AA-774D-4DC6-8B06-966933DFE85F}" presName="sibTransNodeRect" presStyleLbl="alignNode1" presStyleIdx="4" presStyleCnt="5">
        <dgm:presLayoutVars>
          <dgm:chMax val="0"/>
          <dgm:bulletEnabled val="1"/>
        </dgm:presLayoutVars>
      </dgm:prSet>
      <dgm:spPr/>
    </dgm:pt>
    <dgm:pt modelId="{19B356E5-121D-ED45-A72B-F687D9904479}" type="pres">
      <dgm:prSet presAssocID="{CF3D2D4E-16E3-482B-A783-BE7A4D5D092E}" presName="nodeRect" presStyleLbl="alignNode1" presStyleIdx="4" presStyleCnt="5">
        <dgm:presLayoutVars>
          <dgm:bulletEnabled val="1"/>
        </dgm:presLayoutVars>
      </dgm:prSet>
      <dgm:spPr/>
    </dgm:pt>
  </dgm:ptLst>
  <dgm:cxnLst>
    <dgm:cxn modelId="{36316603-3778-884B-8E51-14CB755FE456}" type="presOf" srcId="{99032594-3D27-4E5A-BD79-78E301EF6453}" destId="{8FE4D0C0-9AC5-3B46-8D89-A40D877F6FB4}" srcOrd="0" destOrd="0" presId="urn:microsoft.com/office/officeart/2016/7/layout/LinearBlockProcessNumbered"/>
    <dgm:cxn modelId="{0A15BC06-0D41-9547-A1E9-A5DB3575198E}" type="presOf" srcId="{93D453D4-E80F-4B78-9869-B44DA954BFE0}" destId="{F74CAA56-929E-C94A-84D8-789C65B95BFD}" srcOrd="0" destOrd="0" presId="urn:microsoft.com/office/officeart/2016/7/layout/LinearBlockProcessNumbered"/>
    <dgm:cxn modelId="{C9AB5808-FFB0-174E-9213-67669EB412EE}" type="presOf" srcId="{66568714-B439-4491-8C1C-94085CB790C0}" destId="{1889CF74-AF7D-DA47-8115-EAECF1FAA72A}" srcOrd="0" destOrd="0" presId="urn:microsoft.com/office/officeart/2016/7/layout/LinearBlockProcessNumbered"/>
    <dgm:cxn modelId="{E7A9950E-C7F0-9949-B4C2-4884F06F134F}" type="presOf" srcId="{200FF975-E24F-4A52-A54D-284AF989D5D5}" destId="{CBB78283-E058-BA4C-9754-9F8CC7BA16F1}" srcOrd="1" destOrd="0" presId="urn:microsoft.com/office/officeart/2016/7/layout/LinearBlockProcessNumbered"/>
    <dgm:cxn modelId="{BE8D852C-141F-2B4B-8EBB-F5D66A5EFF13}" type="presOf" srcId="{5EA24405-159B-4C54-B4A2-0339FE477D92}" destId="{FA13491A-2BE0-534B-A7B5-8859B69A2B56}" srcOrd="1" destOrd="0" presId="urn:microsoft.com/office/officeart/2016/7/layout/LinearBlockProcessNumbered"/>
    <dgm:cxn modelId="{F4E5A42D-7FE2-4938-BC4E-F02139D54519}" srcId="{99032594-3D27-4E5A-BD79-78E301EF6453}" destId="{3C52F747-4751-4432-A6A0-B3723D7066C5}" srcOrd="3" destOrd="0" parTransId="{5F9192A0-AF18-4462-8FE0-2F96A43B727B}" sibTransId="{ACDFBB77-736F-456E-B3EB-57C493563C1C}"/>
    <dgm:cxn modelId="{17DBAD34-EE0F-0C46-95A2-0C6234E5A6BF}" type="presOf" srcId="{3C52F747-4751-4432-A6A0-B3723D7066C5}" destId="{BE27AD97-D1C0-004D-B32F-7CCFC7951829}" srcOrd="1" destOrd="0" presId="urn:microsoft.com/office/officeart/2016/7/layout/LinearBlockProcessNumbered"/>
    <dgm:cxn modelId="{54075737-6F3E-F343-8C3C-5E04AB43361E}" type="presOf" srcId="{3C52F747-4751-4432-A6A0-B3723D7066C5}" destId="{9C8A40DB-CBDE-0E44-A2BF-4F9B38D172C1}" srcOrd="0" destOrd="0" presId="urn:microsoft.com/office/officeart/2016/7/layout/LinearBlockProcessNumbered"/>
    <dgm:cxn modelId="{D5424C3A-B521-4293-9836-9E80CCB430C6}" srcId="{99032594-3D27-4E5A-BD79-78E301EF6453}" destId="{93D453D4-E80F-4B78-9869-B44DA954BFE0}" srcOrd="0" destOrd="0" parTransId="{E5AD8602-EE0B-4289-B21D-62C878BB5B3E}" sibTransId="{1177090B-EA19-46BE-BBDB-F6869840C98A}"/>
    <dgm:cxn modelId="{B338F94E-C6CB-7E43-B48B-C2062A80D410}" type="presOf" srcId="{5EA24405-159B-4C54-B4A2-0339FE477D92}" destId="{672C18E2-5F74-6F47-8466-0FCC2674894E}" srcOrd="0" destOrd="0" presId="urn:microsoft.com/office/officeart/2016/7/layout/LinearBlockProcessNumbered"/>
    <dgm:cxn modelId="{3D3D9D54-9D24-5B42-9600-75FDFCF9B1C3}" type="presOf" srcId="{ACDFBB77-736F-456E-B3EB-57C493563C1C}" destId="{CE22E1F0-87D0-A942-B016-9FA941D77938}" srcOrd="0" destOrd="0" presId="urn:microsoft.com/office/officeart/2016/7/layout/LinearBlockProcessNumbered"/>
    <dgm:cxn modelId="{5B16A458-08BE-D646-9E00-F47E74B7AAF3}" type="presOf" srcId="{93D453D4-E80F-4B78-9869-B44DA954BFE0}" destId="{0C746E6C-CBAA-BA43-9334-4D6373049CA7}" srcOrd="1" destOrd="0" presId="urn:microsoft.com/office/officeart/2016/7/layout/LinearBlockProcessNumbered"/>
    <dgm:cxn modelId="{AC9B3662-0305-4937-97DA-6FDC84E5D356}" srcId="{99032594-3D27-4E5A-BD79-78E301EF6453}" destId="{200FF975-E24F-4A52-A54D-284AF989D5D5}" srcOrd="1" destOrd="0" parTransId="{320A8C22-8FB3-4893-90B1-0E76955733A1}" sibTransId="{C34E3F89-2DC8-4238-89B4-06E05C7F4862}"/>
    <dgm:cxn modelId="{53D4C470-8232-BA40-89C7-B3E3B6362283}" type="presOf" srcId="{DE4303AA-774D-4DC6-8B06-966933DFE85F}" destId="{5C4C5F42-750B-7F48-8C66-71872A507D5C}" srcOrd="0" destOrd="0" presId="urn:microsoft.com/office/officeart/2016/7/layout/LinearBlockProcessNumbered"/>
    <dgm:cxn modelId="{34CBD682-02CE-49BF-B630-152441EBCC09}" srcId="{99032594-3D27-4E5A-BD79-78E301EF6453}" destId="{5EA24405-159B-4C54-B4A2-0339FE477D92}" srcOrd="2" destOrd="0" parTransId="{5AFC35A0-7E69-47A7-A23C-241E27259043}" sibTransId="{66568714-B439-4491-8C1C-94085CB790C0}"/>
    <dgm:cxn modelId="{30FFF48E-449E-D64A-911D-F317D03BECFD}" type="presOf" srcId="{1177090B-EA19-46BE-BBDB-F6869840C98A}" destId="{3A45B0B1-EE7C-7D40-A70D-8B7849114FA6}" srcOrd="0" destOrd="0" presId="urn:microsoft.com/office/officeart/2016/7/layout/LinearBlockProcessNumbered"/>
    <dgm:cxn modelId="{6CB0CE93-15FB-4C43-AF6F-79FD30786667}" type="presOf" srcId="{C34E3F89-2DC8-4238-89B4-06E05C7F4862}" destId="{FD8363A5-B57F-9941-B134-12B90DBB2405}" srcOrd="0" destOrd="0" presId="urn:microsoft.com/office/officeart/2016/7/layout/LinearBlockProcessNumbered"/>
    <dgm:cxn modelId="{14D1B299-7D22-1641-8236-45DB1E7AC0E1}" type="presOf" srcId="{CF3D2D4E-16E3-482B-A783-BE7A4D5D092E}" destId="{F0A8428B-F14C-3143-8101-DFCDA29A860C}" srcOrd="0" destOrd="0" presId="urn:microsoft.com/office/officeart/2016/7/layout/LinearBlockProcessNumbered"/>
    <dgm:cxn modelId="{874153BB-32E1-A94F-9D1F-D7FDCAD79AE0}" type="presOf" srcId="{200FF975-E24F-4A52-A54D-284AF989D5D5}" destId="{9CD9C3E0-09B6-BB4C-85B3-ABEB20C7107A}" srcOrd="0" destOrd="0" presId="urn:microsoft.com/office/officeart/2016/7/layout/LinearBlockProcessNumbered"/>
    <dgm:cxn modelId="{D7C76ED0-CFB5-4F4C-80A8-8C026523A8D2}" srcId="{99032594-3D27-4E5A-BD79-78E301EF6453}" destId="{CF3D2D4E-16E3-482B-A783-BE7A4D5D092E}" srcOrd="4" destOrd="0" parTransId="{7BB60B3B-5ED5-4C18-AA39-9E8625521198}" sibTransId="{DE4303AA-774D-4DC6-8B06-966933DFE85F}"/>
    <dgm:cxn modelId="{7BF565E1-3019-0E48-818E-9694C21E6520}" type="presOf" srcId="{CF3D2D4E-16E3-482B-A783-BE7A4D5D092E}" destId="{19B356E5-121D-ED45-A72B-F687D9904479}" srcOrd="1" destOrd="0" presId="urn:microsoft.com/office/officeart/2016/7/layout/LinearBlockProcessNumbered"/>
    <dgm:cxn modelId="{4AA45AD3-5CA2-9145-9B45-53880C3AC354}" type="presParOf" srcId="{8FE4D0C0-9AC5-3B46-8D89-A40D877F6FB4}" destId="{A6F8489B-0693-C449-9593-FFF99DA808DE}" srcOrd="0" destOrd="0" presId="urn:microsoft.com/office/officeart/2016/7/layout/LinearBlockProcessNumbered"/>
    <dgm:cxn modelId="{8A46A53B-40C6-1745-BD21-5C837BA25A1F}" type="presParOf" srcId="{A6F8489B-0693-C449-9593-FFF99DA808DE}" destId="{F74CAA56-929E-C94A-84D8-789C65B95BFD}" srcOrd="0" destOrd="0" presId="urn:microsoft.com/office/officeart/2016/7/layout/LinearBlockProcessNumbered"/>
    <dgm:cxn modelId="{83B06AD1-6F55-B246-B5B5-825831454429}" type="presParOf" srcId="{A6F8489B-0693-C449-9593-FFF99DA808DE}" destId="{3A45B0B1-EE7C-7D40-A70D-8B7849114FA6}" srcOrd="1" destOrd="0" presId="urn:microsoft.com/office/officeart/2016/7/layout/LinearBlockProcessNumbered"/>
    <dgm:cxn modelId="{237C51A5-5A07-8847-964B-7AA48CC585BC}" type="presParOf" srcId="{A6F8489B-0693-C449-9593-FFF99DA808DE}" destId="{0C746E6C-CBAA-BA43-9334-4D6373049CA7}" srcOrd="2" destOrd="0" presId="urn:microsoft.com/office/officeart/2016/7/layout/LinearBlockProcessNumbered"/>
    <dgm:cxn modelId="{E717E992-95D2-FB40-97FA-9E39E15D5EF0}" type="presParOf" srcId="{8FE4D0C0-9AC5-3B46-8D89-A40D877F6FB4}" destId="{6DCB1831-CA4A-8742-9E1B-B4F496858807}" srcOrd="1" destOrd="0" presId="urn:microsoft.com/office/officeart/2016/7/layout/LinearBlockProcessNumbered"/>
    <dgm:cxn modelId="{39073E7C-3DF4-044A-8AC3-52EC360D15BC}" type="presParOf" srcId="{8FE4D0C0-9AC5-3B46-8D89-A40D877F6FB4}" destId="{8867757B-6B3C-DC4F-830F-63592EAFC1DB}" srcOrd="2" destOrd="0" presId="urn:microsoft.com/office/officeart/2016/7/layout/LinearBlockProcessNumbered"/>
    <dgm:cxn modelId="{E90B593F-A994-AC42-A7C0-0A31080FE57A}" type="presParOf" srcId="{8867757B-6B3C-DC4F-830F-63592EAFC1DB}" destId="{9CD9C3E0-09B6-BB4C-85B3-ABEB20C7107A}" srcOrd="0" destOrd="0" presId="urn:microsoft.com/office/officeart/2016/7/layout/LinearBlockProcessNumbered"/>
    <dgm:cxn modelId="{CF976AD5-FC32-FE48-9F0E-5B69DD0C3423}" type="presParOf" srcId="{8867757B-6B3C-DC4F-830F-63592EAFC1DB}" destId="{FD8363A5-B57F-9941-B134-12B90DBB2405}" srcOrd="1" destOrd="0" presId="urn:microsoft.com/office/officeart/2016/7/layout/LinearBlockProcessNumbered"/>
    <dgm:cxn modelId="{528AB203-722A-F640-9920-65D201BFBD33}" type="presParOf" srcId="{8867757B-6B3C-DC4F-830F-63592EAFC1DB}" destId="{CBB78283-E058-BA4C-9754-9F8CC7BA16F1}" srcOrd="2" destOrd="0" presId="urn:microsoft.com/office/officeart/2016/7/layout/LinearBlockProcessNumbered"/>
    <dgm:cxn modelId="{57A45EB5-EFA0-194A-B33E-D0966ACD5EEA}" type="presParOf" srcId="{8FE4D0C0-9AC5-3B46-8D89-A40D877F6FB4}" destId="{E70DACA5-CBA1-0F42-A881-EDAD70CB80AC}" srcOrd="3" destOrd="0" presId="urn:microsoft.com/office/officeart/2016/7/layout/LinearBlockProcessNumbered"/>
    <dgm:cxn modelId="{31A8AB9D-C58E-9D49-9872-7DC90F272CAA}" type="presParOf" srcId="{8FE4D0C0-9AC5-3B46-8D89-A40D877F6FB4}" destId="{F8D1D62D-316B-694F-AE3D-F762731196D6}" srcOrd="4" destOrd="0" presId="urn:microsoft.com/office/officeart/2016/7/layout/LinearBlockProcessNumbered"/>
    <dgm:cxn modelId="{5DA80479-C836-0746-93A7-46FC03149D23}" type="presParOf" srcId="{F8D1D62D-316B-694F-AE3D-F762731196D6}" destId="{672C18E2-5F74-6F47-8466-0FCC2674894E}" srcOrd="0" destOrd="0" presId="urn:microsoft.com/office/officeart/2016/7/layout/LinearBlockProcessNumbered"/>
    <dgm:cxn modelId="{6AB566CC-6754-524A-9C61-31B3A8F43D09}" type="presParOf" srcId="{F8D1D62D-316B-694F-AE3D-F762731196D6}" destId="{1889CF74-AF7D-DA47-8115-EAECF1FAA72A}" srcOrd="1" destOrd="0" presId="urn:microsoft.com/office/officeart/2016/7/layout/LinearBlockProcessNumbered"/>
    <dgm:cxn modelId="{B60EAFEE-0E78-0B40-B761-DF02B1ABF784}" type="presParOf" srcId="{F8D1D62D-316B-694F-AE3D-F762731196D6}" destId="{FA13491A-2BE0-534B-A7B5-8859B69A2B56}" srcOrd="2" destOrd="0" presId="urn:microsoft.com/office/officeart/2016/7/layout/LinearBlockProcessNumbered"/>
    <dgm:cxn modelId="{D912CBDA-BD7A-7449-9656-91115E620766}" type="presParOf" srcId="{8FE4D0C0-9AC5-3B46-8D89-A40D877F6FB4}" destId="{EF28AF3C-3A46-1245-BE3E-94D147723252}" srcOrd="5" destOrd="0" presId="urn:microsoft.com/office/officeart/2016/7/layout/LinearBlockProcessNumbered"/>
    <dgm:cxn modelId="{6FFA1F19-7A5D-354A-BA92-658EDC76E9AD}" type="presParOf" srcId="{8FE4D0C0-9AC5-3B46-8D89-A40D877F6FB4}" destId="{4CCBDDE0-BDBD-144F-8AF4-0124E9DDBC54}" srcOrd="6" destOrd="0" presId="urn:microsoft.com/office/officeart/2016/7/layout/LinearBlockProcessNumbered"/>
    <dgm:cxn modelId="{AD4FB105-3A40-A349-AC7E-E77E7D5156CC}" type="presParOf" srcId="{4CCBDDE0-BDBD-144F-8AF4-0124E9DDBC54}" destId="{9C8A40DB-CBDE-0E44-A2BF-4F9B38D172C1}" srcOrd="0" destOrd="0" presId="urn:microsoft.com/office/officeart/2016/7/layout/LinearBlockProcessNumbered"/>
    <dgm:cxn modelId="{0B968325-E806-4941-BF30-A97D94030B8F}" type="presParOf" srcId="{4CCBDDE0-BDBD-144F-8AF4-0124E9DDBC54}" destId="{CE22E1F0-87D0-A942-B016-9FA941D77938}" srcOrd="1" destOrd="0" presId="urn:microsoft.com/office/officeart/2016/7/layout/LinearBlockProcessNumbered"/>
    <dgm:cxn modelId="{7947F869-4585-AF4C-8561-854B99EA3224}" type="presParOf" srcId="{4CCBDDE0-BDBD-144F-8AF4-0124E9DDBC54}" destId="{BE27AD97-D1C0-004D-B32F-7CCFC7951829}" srcOrd="2" destOrd="0" presId="urn:microsoft.com/office/officeart/2016/7/layout/LinearBlockProcessNumbered"/>
    <dgm:cxn modelId="{853B8133-CE20-3744-A403-944ED5F77E39}" type="presParOf" srcId="{8FE4D0C0-9AC5-3B46-8D89-A40D877F6FB4}" destId="{A1683432-1016-E747-8042-A99825C5AA68}" srcOrd="7" destOrd="0" presId="urn:microsoft.com/office/officeart/2016/7/layout/LinearBlockProcessNumbered"/>
    <dgm:cxn modelId="{A07EE9BB-6916-FB47-8C52-46554ADA0D82}" type="presParOf" srcId="{8FE4D0C0-9AC5-3B46-8D89-A40D877F6FB4}" destId="{677B4A19-E0F0-4044-8E78-16119D383A86}" srcOrd="8" destOrd="0" presId="urn:microsoft.com/office/officeart/2016/7/layout/LinearBlockProcessNumbered"/>
    <dgm:cxn modelId="{484B83E9-FF02-0A4F-AEC4-15AF1413C4C9}" type="presParOf" srcId="{677B4A19-E0F0-4044-8E78-16119D383A86}" destId="{F0A8428B-F14C-3143-8101-DFCDA29A860C}" srcOrd="0" destOrd="0" presId="urn:microsoft.com/office/officeart/2016/7/layout/LinearBlockProcessNumbered"/>
    <dgm:cxn modelId="{CB7B41E8-BF6A-DA4D-9DC8-6A5179669904}" type="presParOf" srcId="{677B4A19-E0F0-4044-8E78-16119D383A86}" destId="{5C4C5F42-750B-7F48-8C66-71872A507D5C}" srcOrd="1" destOrd="0" presId="urn:microsoft.com/office/officeart/2016/7/layout/LinearBlockProcessNumbered"/>
    <dgm:cxn modelId="{E0EA585B-D36A-8E47-8BBF-1576D31A725C}" type="presParOf" srcId="{677B4A19-E0F0-4044-8E78-16119D383A86}" destId="{19B356E5-121D-ED45-A72B-F687D9904479}"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EDBE53A-EFA3-4DC2-BB55-CB9770A83170}"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FD2A11D-12DD-427F-BFC4-3BEC8FC7D82E}">
      <dgm:prSet/>
      <dgm:spPr/>
      <dgm:t>
        <a:bodyPr/>
        <a:lstStyle/>
        <a:p>
          <a:r>
            <a:rPr lang="en-US"/>
            <a:t>Defects</a:t>
          </a:r>
          <a:r>
            <a:rPr lang="de-DE"/>
            <a:t>/Incidents are logged in a tool or a defect log sheet maintained at project level</a:t>
          </a:r>
          <a:endParaRPr lang="en-US"/>
        </a:p>
      </dgm:t>
    </dgm:pt>
    <dgm:pt modelId="{281AFF3D-A619-449D-B06F-D24DD42064CC}" type="parTrans" cxnId="{5D60FBA0-9E50-4F4D-8B71-964D5275F56F}">
      <dgm:prSet/>
      <dgm:spPr/>
      <dgm:t>
        <a:bodyPr/>
        <a:lstStyle/>
        <a:p>
          <a:endParaRPr lang="en-US"/>
        </a:p>
      </dgm:t>
    </dgm:pt>
    <dgm:pt modelId="{0E31A69B-F7D1-439A-AF08-36F2E9FA5AC0}" type="sibTrans" cxnId="{5D60FBA0-9E50-4F4D-8B71-964D5275F56F}">
      <dgm:prSet/>
      <dgm:spPr/>
      <dgm:t>
        <a:bodyPr/>
        <a:lstStyle/>
        <a:p>
          <a:endParaRPr lang="en-US"/>
        </a:p>
      </dgm:t>
    </dgm:pt>
    <dgm:pt modelId="{44829F93-B1B1-47F3-BCA4-8136073845E3}">
      <dgm:prSet/>
      <dgm:spPr/>
      <dgm:t>
        <a:bodyPr/>
        <a:lstStyle/>
        <a:p>
          <a:r>
            <a:rPr lang="en-US"/>
            <a:t>At </a:t>
          </a:r>
          <a:r>
            <a:rPr lang="de-DE"/>
            <a:t>a minimum a defect Log could include, </a:t>
          </a:r>
          <a:endParaRPr lang="en-US"/>
        </a:p>
      </dgm:t>
    </dgm:pt>
    <dgm:pt modelId="{074C0B5C-6FC0-4CF1-B2D5-A96E68417800}" type="parTrans" cxnId="{621E2601-964B-471B-80A9-9F022F103CEC}">
      <dgm:prSet/>
      <dgm:spPr/>
      <dgm:t>
        <a:bodyPr/>
        <a:lstStyle/>
        <a:p>
          <a:endParaRPr lang="en-US"/>
        </a:p>
      </dgm:t>
    </dgm:pt>
    <dgm:pt modelId="{2A5118B2-CFC4-4873-8EB4-C00B9ADAD80D}" type="sibTrans" cxnId="{621E2601-964B-471B-80A9-9F022F103CEC}">
      <dgm:prSet/>
      <dgm:spPr/>
      <dgm:t>
        <a:bodyPr/>
        <a:lstStyle/>
        <a:p>
          <a:endParaRPr lang="en-US"/>
        </a:p>
      </dgm:t>
    </dgm:pt>
    <dgm:pt modelId="{0958C7CD-C8CE-446B-ACA1-A56E25E03FAB}">
      <dgm:prSet/>
      <dgm:spPr/>
      <dgm:t>
        <a:bodyPr/>
        <a:lstStyle/>
        <a:p>
          <a:r>
            <a:rPr lang="de-DE"/>
            <a:t>Defect ID</a:t>
          </a:r>
          <a:endParaRPr lang="en-US"/>
        </a:p>
      </dgm:t>
    </dgm:pt>
    <dgm:pt modelId="{FFC62FEC-9F9F-4627-B2F5-B178ABEA0BBA}" type="parTrans" cxnId="{057125F8-1C11-4DD4-B7CE-674BAE8511B5}">
      <dgm:prSet/>
      <dgm:spPr/>
      <dgm:t>
        <a:bodyPr/>
        <a:lstStyle/>
        <a:p>
          <a:endParaRPr lang="en-US"/>
        </a:p>
      </dgm:t>
    </dgm:pt>
    <dgm:pt modelId="{DC1C40D8-FA8C-4F26-AAF8-7FBD9DEC738B}" type="sibTrans" cxnId="{057125F8-1C11-4DD4-B7CE-674BAE8511B5}">
      <dgm:prSet/>
      <dgm:spPr/>
      <dgm:t>
        <a:bodyPr/>
        <a:lstStyle/>
        <a:p>
          <a:endParaRPr lang="en-US"/>
        </a:p>
      </dgm:t>
    </dgm:pt>
    <dgm:pt modelId="{A7B77DFC-F72F-4492-BA66-A7F951A53358}">
      <dgm:prSet/>
      <dgm:spPr/>
      <dgm:t>
        <a:bodyPr/>
        <a:lstStyle/>
        <a:p>
          <a:r>
            <a:rPr lang="de-DE"/>
            <a:t>Descriptive defect name and type</a:t>
          </a:r>
          <a:endParaRPr lang="en-US"/>
        </a:p>
      </dgm:t>
    </dgm:pt>
    <dgm:pt modelId="{6111F0C1-13FB-432C-9AE8-41B377C192E6}" type="parTrans" cxnId="{28A4368E-F9FC-49FE-99A3-3C5A8B740117}">
      <dgm:prSet/>
      <dgm:spPr/>
      <dgm:t>
        <a:bodyPr/>
        <a:lstStyle/>
        <a:p>
          <a:endParaRPr lang="en-US"/>
        </a:p>
      </dgm:t>
    </dgm:pt>
    <dgm:pt modelId="{BD6CB8C3-8ADB-46D0-B334-832839A5A851}" type="sibTrans" cxnId="{28A4368E-F9FC-49FE-99A3-3C5A8B740117}">
      <dgm:prSet/>
      <dgm:spPr/>
      <dgm:t>
        <a:bodyPr/>
        <a:lstStyle/>
        <a:p>
          <a:endParaRPr lang="en-US"/>
        </a:p>
      </dgm:t>
    </dgm:pt>
    <dgm:pt modelId="{592CE97A-5BBD-4318-8AF8-8EFFB06B1177}">
      <dgm:prSet/>
      <dgm:spPr/>
      <dgm:t>
        <a:bodyPr/>
        <a:lstStyle/>
        <a:p>
          <a:r>
            <a:rPr lang="de-DE"/>
            <a:t>Source of defect - test case or other source</a:t>
          </a:r>
          <a:endParaRPr lang="en-US"/>
        </a:p>
      </dgm:t>
    </dgm:pt>
    <dgm:pt modelId="{DC6DC695-D140-4DBE-9CBC-93C4C82A9AA9}" type="parTrans" cxnId="{C0C598B8-A151-4D70-BB5D-E845A56A8E50}">
      <dgm:prSet/>
      <dgm:spPr/>
      <dgm:t>
        <a:bodyPr/>
        <a:lstStyle/>
        <a:p>
          <a:endParaRPr lang="en-US"/>
        </a:p>
      </dgm:t>
    </dgm:pt>
    <dgm:pt modelId="{ACFCCD37-3302-4715-B999-193B51E8F51A}" type="sibTrans" cxnId="{C0C598B8-A151-4D70-BB5D-E845A56A8E50}">
      <dgm:prSet/>
      <dgm:spPr/>
      <dgm:t>
        <a:bodyPr/>
        <a:lstStyle/>
        <a:p>
          <a:endParaRPr lang="en-US"/>
        </a:p>
      </dgm:t>
    </dgm:pt>
    <dgm:pt modelId="{9837E6EE-271F-489C-BD0F-6AD14239F61A}">
      <dgm:prSet/>
      <dgm:spPr/>
      <dgm:t>
        <a:bodyPr/>
        <a:lstStyle/>
        <a:p>
          <a:r>
            <a:rPr lang="de-DE"/>
            <a:t>Defect severity</a:t>
          </a:r>
          <a:endParaRPr lang="en-US"/>
        </a:p>
      </dgm:t>
    </dgm:pt>
    <dgm:pt modelId="{6F689633-D197-454B-9757-18C7141ABEAE}" type="parTrans" cxnId="{D4202EB0-A779-45B6-8055-85BF63FB190F}">
      <dgm:prSet/>
      <dgm:spPr/>
      <dgm:t>
        <a:bodyPr/>
        <a:lstStyle/>
        <a:p>
          <a:endParaRPr lang="en-US"/>
        </a:p>
      </dgm:t>
    </dgm:pt>
    <dgm:pt modelId="{E36112D9-5523-494D-84AC-654B00CEBBC4}" type="sibTrans" cxnId="{D4202EB0-A779-45B6-8055-85BF63FB190F}">
      <dgm:prSet/>
      <dgm:spPr/>
      <dgm:t>
        <a:bodyPr/>
        <a:lstStyle/>
        <a:p>
          <a:endParaRPr lang="en-US"/>
        </a:p>
      </dgm:t>
    </dgm:pt>
    <dgm:pt modelId="{311D6CA3-5746-4F4B-BC93-D7FD6243B702}">
      <dgm:prSet/>
      <dgm:spPr/>
      <dgm:t>
        <a:bodyPr/>
        <a:lstStyle/>
        <a:p>
          <a:r>
            <a:rPr lang="de-DE"/>
            <a:t>Defect priority</a:t>
          </a:r>
          <a:endParaRPr lang="en-US"/>
        </a:p>
      </dgm:t>
    </dgm:pt>
    <dgm:pt modelId="{C6E8A74D-9AC6-49BB-861A-27663FD86DC4}" type="parTrans" cxnId="{5527F78B-08F5-4665-8446-789D3B155F8A}">
      <dgm:prSet/>
      <dgm:spPr/>
      <dgm:t>
        <a:bodyPr/>
        <a:lstStyle/>
        <a:p>
          <a:endParaRPr lang="en-US"/>
        </a:p>
      </dgm:t>
    </dgm:pt>
    <dgm:pt modelId="{4EB8F8C4-EE14-4025-905A-2CE2FF1F805C}" type="sibTrans" cxnId="{5527F78B-08F5-4665-8446-789D3B155F8A}">
      <dgm:prSet/>
      <dgm:spPr/>
      <dgm:t>
        <a:bodyPr/>
        <a:lstStyle/>
        <a:p>
          <a:endParaRPr lang="en-US"/>
        </a:p>
      </dgm:t>
    </dgm:pt>
    <dgm:pt modelId="{E5007C6D-0F9A-4667-835B-3AFB4856E003}">
      <dgm:prSet/>
      <dgm:spPr/>
      <dgm:t>
        <a:bodyPr/>
        <a:lstStyle/>
        <a:p>
          <a:r>
            <a:rPr lang="de-DE"/>
            <a:t>Defect status (e.g., open, fixed, closed, user error, design, and so on) – more robust tools provide a status history for the defect</a:t>
          </a:r>
          <a:endParaRPr lang="en-US"/>
        </a:p>
      </dgm:t>
    </dgm:pt>
    <dgm:pt modelId="{27EF85EE-87D4-419A-8655-0D02A641E24C}" type="parTrans" cxnId="{FCB96EAA-D892-481B-BD0D-E5EEFF364EF0}">
      <dgm:prSet/>
      <dgm:spPr/>
      <dgm:t>
        <a:bodyPr/>
        <a:lstStyle/>
        <a:p>
          <a:endParaRPr lang="en-US"/>
        </a:p>
      </dgm:t>
    </dgm:pt>
    <dgm:pt modelId="{FF589943-A1F7-401C-B657-401923A57E96}" type="sibTrans" cxnId="{FCB96EAA-D892-481B-BD0D-E5EEFF364EF0}">
      <dgm:prSet/>
      <dgm:spPr/>
      <dgm:t>
        <a:bodyPr/>
        <a:lstStyle/>
        <a:p>
          <a:endParaRPr lang="en-US"/>
        </a:p>
      </dgm:t>
    </dgm:pt>
    <dgm:pt modelId="{CAC62D6A-D004-4934-8112-123FF28E671F}">
      <dgm:prSet/>
      <dgm:spPr/>
      <dgm:t>
        <a:bodyPr/>
        <a:lstStyle/>
        <a:p>
          <a:r>
            <a:rPr lang="de-DE"/>
            <a:t>Date and time tracking for either the most recent status change, or for each change in the status history</a:t>
          </a:r>
          <a:endParaRPr lang="en-US"/>
        </a:p>
      </dgm:t>
    </dgm:pt>
    <dgm:pt modelId="{DEBF0733-AD74-4CF8-A4AA-9D27F2E5D002}" type="parTrans" cxnId="{230EBD44-4A20-4DB2-A7A0-C1FE58078615}">
      <dgm:prSet/>
      <dgm:spPr/>
      <dgm:t>
        <a:bodyPr/>
        <a:lstStyle/>
        <a:p>
          <a:endParaRPr lang="en-US"/>
        </a:p>
      </dgm:t>
    </dgm:pt>
    <dgm:pt modelId="{F872E180-81C5-4A1F-BA1C-294451A29AC5}" type="sibTrans" cxnId="{230EBD44-4A20-4DB2-A7A0-C1FE58078615}">
      <dgm:prSet/>
      <dgm:spPr/>
      <dgm:t>
        <a:bodyPr/>
        <a:lstStyle/>
        <a:p>
          <a:endParaRPr lang="en-US"/>
        </a:p>
      </dgm:t>
    </dgm:pt>
    <dgm:pt modelId="{1F872D42-AAD1-4B28-A177-8C16A6D63DF0}">
      <dgm:prSet/>
      <dgm:spPr/>
      <dgm:t>
        <a:bodyPr/>
        <a:lstStyle/>
        <a:p>
          <a:r>
            <a:rPr lang="de-DE"/>
            <a:t>Detailed description, including the steps necessary to reproduce the defect</a:t>
          </a:r>
          <a:endParaRPr lang="en-US"/>
        </a:p>
      </dgm:t>
    </dgm:pt>
    <dgm:pt modelId="{0EE2E9E0-881E-4E57-8A49-63236AFC5C51}" type="parTrans" cxnId="{DA6AB174-0B0D-4B03-93AC-9F76E9706457}">
      <dgm:prSet/>
      <dgm:spPr/>
      <dgm:t>
        <a:bodyPr/>
        <a:lstStyle/>
        <a:p>
          <a:endParaRPr lang="en-US"/>
        </a:p>
      </dgm:t>
    </dgm:pt>
    <dgm:pt modelId="{1B41F14B-1959-4B63-9730-569C846AC2C1}" type="sibTrans" cxnId="{DA6AB174-0B0D-4B03-93AC-9F76E9706457}">
      <dgm:prSet/>
      <dgm:spPr/>
      <dgm:t>
        <a:bodyPr/>
        <a:lstStyle/>
        <a:p>
          <a:endParaRPr lang="en-US"/>
        </a:p>
      </dgm:t>
    </dgm:pt>
    <dgm:pt modelId="{2715A186-6589-43B3-86BE-78C9195B67E7}">
      <dgm:prSet/>
      <dgm:spPr/>
      <dgm:t>
        <a:bodyPr/>
        <a:lstStyle/>
        <a:p>
          <a:r>
            <a:rPr lang="de-DE"/>
            <a:t>Component or program where defect was found</a:t>
          </a:r>
          <a:endParaRPr lang="en-US"/>
        </a:p>
      </dgm:t>
    </dgm:pt>
    <dgm:pt modelId="{6AFB5CAD-96E7-492E-84E2-31F4ECC59D52}" type="parTrans" cxnId="{BE8AE067-960D-4AE9-A86F-B8654A34EF0F}">
      <dgm:prSet/>
      <dgm:spPr/>
      <dgm:t>
        <a:bodyPr/>
        <a:lstStyle/>
        <a:p>
          <a:endParaRPr lang="en-US"/>
        </a:p>
      </dgm:t>
    </dgm:pt>
    <dgm:pt modelId="{69B8322E-1D9F-4D91-9BC0-9FF3721CC6AB}" type="sibTrans" cxnId="{BE8AE067-960D-4AE9-A86F-B8654A34EF0F}">
      <dgm:prSet/>
      <dgm:spPr/>
      <dgm:t>
        <a:bodyPr/>
        <a:lstStyle/>
        <a:p>
          <a:endParaRPr lang="en-US"/>
        </a:p>
      </dgm:t>
    </dgm:pt>
    <dgm:pt modelId="{1A51691F-FE64-4984-B44A-481F97A1BB2F}">
      <dgm:prSet/>
      <dgm:spPr/>
      <dgm:t>
        <a:bodyPr/>
        <a:lstStyle/>
        <a:p>
          <a:r>
            <a:rPr lang="de-DE"/>
            <a:t>Screen prints, logs, etc., that will aid the developer in the resolution process</a:t>
          </a:r>
          <a:endParaRPr lang="en-US"/>
        </a:p>
      </dgm:t>
    </dgm:pt>
    <dgm:pt modelId="{16A8CBF7-B903-438B-BB5E-641D4295492F}" type="parTrans" cxnId="{D5B30725-40EF-4691-A1DF-CCD466B86C18}">
      <dgm:prSet/>
      <dgm:spPr/>
      <dgm:t>
        <a:bodyPr/>
        <a:lstStyle/>
        <a:p>
          <a:endParaRPr lang="en-US"/>
        </a:p>
      </dgm:t>
    </dgm:pt>
    <dgm:pt modelId="{D554933A-BD5A-43C5-94D9-CF2477BE1C8B}" type="sibTrans" cxnId="{D5B30725-40EF-4691-A1DF-CCD466B86C18}">
      <dgm:prSet/>
      <dgm:spPr/>
      <dgm:t>
        <a:bodyPr/>
        <a:lstStyle/>
        <a:p>
          <a:endParaRPr lang="en-US"/>
        </a:p>
      </dgm:t>
    </dgm:pt>
    <dgm:pt modelId="{9B262000-46A5-45B2-A3F6-E2983229025B}">
      <dgm:prSet/>
      <dgm:spPr/>
      <dgm:t>
        <a:bodyPr/>
        <a:lstStyle/>
        <a:p>
          <a:r>
            <a:rPr lang="de-DE"/>
            <a:t>Stage of origination</a:t>
          </a:r>
          <a:endParaRPr lang="en-US"/>
        </a:p>
      </dgm:t>
    </dgm:pt>
    <dgm:pt modelId="{8EAD48F4-E1E0-43C3-889F-59D1FC3C7B67}" type="parTrans" cxnId="{C585B7A6-4F0E-4961-81C4-2B5CB9C1CB6E}">
      <dgm:prSet/>
      <dgm:spPr/>
      <dgm:t>
        <a:bodyPr/>
        <a:lstStyle/>
        <a:p>
          <a:endParaRPr lang="en-US"/>
        </a:p>
      </dgm:t>
    </dgm:pt>
    <dgm:pt modelId="{6141E720-B5CE-42D5-88C6-F9C507E530BB}" type="sibTrans" cxnId="{C585B7A6-4F0E-4961-81C4-2B5CB9C1CB6E}">
      <dgm:prSet/>
      <dgm:spPr/>
      <dgm:t>
        <a:bodyPr/>
        <a:lstStyle/>
        <a:p>
          <a:endParaRPr lang="en-US"/>
        </a:p>
      </dgm:t>
    </dgm:pt>
    <dgm:pt modelId="{89D30589-B179-4D8D-A858-9B00DC6C77D1}">
      <dgm:prSet/>
      <dgm:spPr/>
      <dgm:t>
        <a:bodyPr/>
        <a:lstStyle/>
        <a:p>
          <a:r>
            <a:rPr lang="de-DE"/>
            <a:t>Person assigned to research and correct the defect </a:t>
          </a:r>
          <a:endParaRPr lang="en-US"/>
        </a:p>
      </dgm:t>
    </dgm:pt>
    <dgm:pt modelId="{39D53C81-BCCA-46C3-9C9A-E4B246D81354}" type="parTrans" cxnId="{9B91417C-2504-4819-93AF-76909DA5AA79}">
      <dgm:prSet/>
      <dgm:spPr/>
      <dgm:t>
        <a:bodyPr/>
        <a:lstStyle/>
        <a:p>
          <a:endParaRPr lang="en-US"/>
        </a:p>
      </dgm:t>
    </dgm:pt>
    <dgm:pt modelId="{EB6EBE8F-2BA9-4841-95A9-71F452EC2D4D}" type="sibTrans" cxnId="{9B91417C-2504-4819-93AF-76909DA5AA79}">
      <dgm:prSet/>
      <dgm:spPr/>
      <dgm:t>
        <a:bodyPr/>
        <a:lstStyle/>
        <a:p>
          <a:endParaRPr lang="en-US"/>
        </a:p>
      </dgm:t>
    </dgm:pt>
    <dgm:pt modelId="{FD4EE1FC-07AF-2949-A2E7-885837A633C2}" type="pres">
      <dgm:prSet presAssocID="{1EDBE53A-EFA3-4DC2-BB55-CB9770A83170}" presName="linear" presStyleCnt="0">
        <dgm:presLayoutVars>
          <dgm:animLvl val="lvl"/>
          <dgm:resizeHandles val="exact"/>
        </dgm:presLayoutVars>
      </dgm:prSet>
      <dgm:spPr/>
    </dgm:pt>
    <dgm:pt modelId="{7AD641C0-BE19-D848-B35D-09FAF9BDCF29}" type="pres">
      <dgm:prSet presAssocID="{DFD2A11D-12DD-427F-BFC4-3BEC8FC7D82E}" presName="parentText" presStyleLbl="node1" presStyleIdx="0" presStyleCnt="2">
        <dgm:presLayoutVars>
          <dgm:chMax val="0"/>
          <dgm:bulletEnabled val="1"/>
        </dgm:presLayoutVars>
      </dgm:prSet>
      <dgm:spPr/>
    </dgm:pt>
    <dgm:pt modelId="{1294614C-DE5F-164E-90AB-2952BB2B7163}" type="pres">
      <dgm:prSet presAssocID="{0E31A69B-F7D1-439A-AF08-36F2E9FA5AC0}" presName="spacer" presStyleCnt="0"/>
      <dgm:spPr/>
    </dgm:pt>
    <dgm:pt modelId="{56C7D0BE-4BCE-674D-B78B-9EDD91FF3196}" type="pres">
      <dgm:prSet presAssocID="{44829F93-B1B1-47F3-BCA4-8136073845E3}" presName="parentText" presStyleLbl="node1" presStyleIdx="1" presStyleCnt="2">
        <dgm:presLayoutVars>
          <dgm:chMax val="0"/>
          <dgm:bulletEnabled val="1"/>
        </dgm:presLayoutVars>
      </dgm:prSet>
      <dgm:spPr/>
    </dgm:pt>
    <dgm:pt modelId="{43E4CB3D-F0E9-5849-B912-F7855C4DFC83}" type="pres">
      <dgm:prSet presAssocID="{44829F93-B1B1-47F3-BCA4-8136073845E3}" presName="childText" presStyleLbl="revTx" presStyleIdx="0" presStyleCnt="1">
        <dgm:presLayoutVars>
          <dgm:bulletEnabled val="1"/>
        </dgm:presLayoutVars>
      </dgm:prSet>
      <dgm:spPr/>
    </dgm:pt>
  </dgm:ptLst>
  <dgm:cxnLst>
    <dgm:cxn modelId="{621E2601-964B-471B-80A9-9F022F103CEC}" srcId="{1EDBE53A-EFA3-4DC2-BB55-CB9770A83170}" destId="{44829F93-B1B1-47F3-BCA4-8136073845E3}" srcOrd="1" destOrd="0" parTransId="{074C0B5C-6FC0-4CF1-B2D5-A96E68417800}" sibTransId="{2A5118B2-CFC4-4873-8EB4-C00B9ADAD80D}"/>
    <dgm:cxn modelId="{39B3E504-64BB-CB44-93BF-C8E48F44FDC2}" type="presOf" srcId="{A7B77DFC-F72F-4492-BA66-A7F951A53358}" destId="{43E4CB3D-F0E9-5849-B912-F7855C4DFC83}" srcOrd="0" destOrd="1" presId="urn:microsoft.com/office/officeart/2005/8/layout/vList2"/>
    <dgm:cxn modelId="{C1837F21-263F-E746-9F89-6490C5C7029A}" type="presOf" srcId="{9B262000-46A5-45B2-A3F6-E2983229025B}" destId="{43E4CB3D-F0E9-5849-B912-F7855C4DFC83}" srcOrd="0" destOrd="10" presId="urn:microsoft.com/office/officeart/2005/8/layout/vList2"/>
    <dgm:cxn modelId="{DD5F7523-F3B2-0B4B-B95C-D641EB87C995}" type="presOf" srcId="{89D30589-B179-4D8D-A858-9B00DC6C77D1}" destId="{43E4CB3D-F0E9-5849-B912-F7855C4DFC83}" srcOrd="0" destOrd="11" presId="urn:microsoft.com/office/officeart/2005/8/layout/vList2"/>
    <dgm:cxn modelId="{D5B30725-40EF-4691-A1DF-CCD466B86C18}" srcId="{44829F93-B1B1-47F3-BCA4-8136073845E3}" destId="{1A51691F-FE64-4984-B44A-481F97A1BB2F}" srcOrd="9" destOrd="0" parTransId="{16A8CBF7-B903-438B-BB5E-641D4295492F}" sibTransId="{D554933A-BD5A-43C5-94D9-CF2477BE1C8B}"/>
    <dgm:cxn modelId="{260C4439-17AB-F54F-ACE5-8BA2DA6A17B5}" type="presOf" srcId="{1F872D42-AAD1-4B28-A177-8C16A6D63DF0}" destId="{43E4CB3D-F0E9-5849-B912-F7855C4DFC83}" srcOrd="0" destOrd="7" presId="urn:microsoft.com/office/officeart/2005/8/layout/vList2"/>
    <dgm:cxn modelId="{230EBD44-4A20-4DB2-A7A0-C1FE58078615}" srcId="{44829F93-B1B1-47F3-BCA4-8136073845E3}" destId="{CAC62D6A-D004-4934-8112-123FF28E671F}" srcOrd="6" destOrd="0" parTransId="{DEBF0733-AD74-4CF8-A4AA-9D27F2E5D002}" sibTransId="{F872E180-81C5-4A1F-BA1C-294451A29AC5}"/>
    <dgm:cxn modelId="{8CF3EA46-A846-4047-85DB-290CD6D3A1F1}" type="presOf" srcId="{9837E6EE-271F-489C-BD0F-6AD14239F61A}" destId="{43E4CB3D-F0E9-5849-B912-F7855C4DFC83}" srcOrd="0" destOrd="3" presId="urn:microsoft.com/office/officeart/2005/8/layout/vList2"/>
    <dgm:cxn modelId="{A4C2F34D-46C8-9046-AE10-E4755CCAD9F5}" type="presOf" srcId="{1EDBE53A-EFA3-4DC2-BB55-CB9770A83170}" destId="{FD4EE1FC-07AF-2949-A2E7-885837A633C2}" srcOrd="0" destOrd="0" presId="urn:microsoft.com/office/officeart/2005/8/layout/vList2"/>
    <dgm:cxn modelId="{125DC350-C34F-4E4F-9466-24E524C7D73D}" type="presOf" srcId="{DFD2A11D-12DD-427F-BFC4-3BEC8FC7D82E}" destId="{7AD641C0-BE19-D848-B35D-09FAF9BDCF29}" srcOrd="0" destOrd="0" presId="urn:microsoft.com/office/officeart/2005/8/layout/vList2"/>
    <dgm:cxn modelId="{22C91059-9F73-414C-92D5-D8DC49923152}" type="presOf" srcId="{592CE97A-5BBD-4318-8AF8-8EFFB06B1177}" destId="{43E4CB3D-F0E9-5849-B912-F7855C4DFC83}" srcOrd="0" destOrd="2" presId="urn:microsoft.com/office/officeart/2005/8/layout/vList2"/>
    <dgm:cxn modelId="{BE8AE067-960D-4AE9-A86F-B8654A34EF0F}" srcId="{44829F93-B1B1-47F3-BCA4-8136073845E3}" destId="{2715A186-6589-43B3-86BE-78C9195B67E7}" srcOrd="8" destOrd="0" parTransId="{6AFB5CAD-96E7-492E-84E2-31F4ECC59D52}" sibTransId="{69B8322E-1D9F-4D91-9BC0-9FF3721CC6AB}"/>
    <dgm:cxn modelId="{DA6AB174-0B0D-4B03-93AC-9F76E9706457}" srcId="{44829F93-B1B1-47F3-BCA4-8136073845E3}" destId="{1F872D42-AAD1-4B28-A177-8C16A6D63DF0}" srcOrd="7" destOrd="0" parTransId="{0EE2E9E0-881E-4E57-8A49-63236AFC5C51}" sibTransId="{1B41F14B-1959-4B63-9730-569C846AC2C1}"/>
    <dgm:cxn modelId="{9B91417C-2504-4819-93AF-76909DA5AA79}" srcId="{44829F93-B1B1-47F3-BCA4-8136073845E3}" destId="{89D30589-B179-4D8D-A858-9B00DC6C77D1}" srcOrd="11" destOrd="0" parTransId="{39D53C81-BCCA-46C3-9C9A-E4B246D81354}" sibTransId="{EB6EBE8F-2BA9-4841-95A9-71F452EC2D4D}"/>
    <dgm:cxn modelId="{117F6D86-4A42-384D-96C9-A01D8929E342}" type="presOf" srcId="{1A51691F-FE64-4984-B44A-481F97A1BB2F}" destId="{43E4CB3D-F0E9-5849-B912-F7855C4DFC83}" srcOrd="0" destOrd="9" presId="urn:microsoft.com/office/officeart/2005/8/layout/vList2"/>
    <dgm:cxn modelId="{5527F78B-08F5-4665-8446-789D3B155F8A}" srcId="{44829F93-B1B1-47F3-BCA4-8136073845E3}" destId="{311D6CA3-5746-4F4B-BC93-D7FD6243B702}" srcOrd="4" destOrd="0" parTransId="{C6E8A74D-9AC6-49BB-861A-27663FD86DC4}" sibTransId="{4EB8F8C4-EE14-4025-905A-2CE2FF1F805C}"/>
    <dgm:cxn modelId="{28A4368E-F9FC-49FE-99A3-3C5A8B740117}" srcId="{44829F93-B1B1-47F3-BCA4-8136073845E3}" destId="{A7B77DFC-F72F-4492-BA66-A7F951A53358}" srcOrd="1" destOrd="0" parTransId="{6111F0C1-13FB-432C-9AE8-41B377C192E6}" sibTransId="{BD6CB8C3-8ADB-46D0-B334-832839A5A851}"/>
    <dgm:cxn modelId="{5D60FBA0-9E50-4F4D-8B71-964D5275F56F}" srcId="{1EDBE53A-EFA3-4DC2-BB55-CB9770A83170}" destId="{DFD2A11D-12DD-427F-BFC4-3BEC8FC7D82E}" srcOrd="0" destOrd="0" parTransId="{281AFF3D-A619-449D-B06F-D24DD42064CC}" sibTransId="{0E31A69B-F7D1-439A-AF08-36F2E9FA5AC0}"/>
    <dgm:cxn modelId="{F3C8BCA4-916C-AE4C-9423-3606C50EA84C}" type="presOf" srcId="{44829F93-B1B1-47F3-BCA4-8136073845E3}" destId="{56C7D0BE-4BCE-674D-B78B-9EDD91FF3196}" srcOrd="0" destOrd="0" presId="urn:microsoft.com/office/officeart/2005/8/layout/vList2"/>
    <dgm:cxn modelId="{C585B7A6-4F0E-4961-81C4-2B5CB9C1CB6E}" srcId="{44829F93-B1B1-47F3-BCA4-8136073845E3}" destId="{9B262000-46A5-45B2-A3F6-E2983229025B}" srcOrd="10" destOrd="0" parTransId="{8EAD48F4-E1E0-43C3-889F-59D1FC3C7B67}" sibTransId="{6141E720-B5CE-42D5-88C6-F9C507E530BB}"/>
    <dgm:cxn modelId="{FCB96EAA-D892-481B-BD0D-E5EEFF364EF0}" srcId="{44829F93-B1B1-47F3-BCA4-8136073845E3}" destId="{E5007C6D-0F9A-4667-835B-3AFB4856E003}" srcOrd="5" destOrd="0" parTransId="{27EF85EE-87D4-419A-8655-0D02A641E24C}" sibTransId="{FF589943-A1F7-401C-B657-401923A57E96}"/>
    <dgm:cxn modelId="{446D6AAB-462A-C944-8AC6-4A18E23E8140}" type="presOf" srcId="{CAC62D6A-D004-4934-8112-123FF28E671F}" destId="{43E4CB3D-F0E9-5849-B912-F7855C4DFC83}" srcOrd="0" destOrd="6" presId="urn:microsoft.com/office/officeart/2005/8/layout/vList2"/>
    <dgm:cxn modelId="{D4202EB0-A779-45B6-8055-85BF63FB190F}" srcId="{44829F93-B1B1-47F3-BCA4-8136073845E3}" destId="{9837E6EE-271F-489C-BD0F-6AD14239F61A}" srcOrd="3" destOrd="0" parTransId="{6F689633-D197-454B-9757-18C7141ABEAE}" sibTransId="{E36112D9-5523-494D-84AC-654B00CEBBC4}"/>
    <dgm:cxn modelId="{AA90BCB4-1BB3-D646-99A3-5979CB653147}" type="presOf" srcId="{2715A186-6589-43B3-86BE-78C9195B67E7}" destId="{43E4CB3D-F0E9-5849-B912-F7855C4DFC83}" srcOrd="0" destOrd="8" presId="urn:microsoft.com/office/officeart/2005/8/layout/vList2"/>
    <dgm:cxn modelId="{C0C598B8-A151-4D70-BB5D-E845A56A8E50}" srcId="{44829F93-B1B1-47F3-BCA4-8136073845E3}" destId="{592CE97A-5BBD-4318-8AF8-8EFFB06B1177}" srcOrd="2" destOrd="0" parTransId="{DC6DC695-D140-4DBE-9CBC-93C4C82A9AA9}" sibTransId="{ACFCCD37-3302-4715-B999-193B51E8F51A}"/>
    <dgm:cxn modelId="{11CB20C9-8844-7D4D-8884-14047EAD66AC}" type="presOf" srcId="{0958C7CD-C8CE-446B-ACA1-A56E25E03FAB}" destId="{43E4CB3D-F0E9-5849-B912-F7855C4DFC83}" srcOrd="0" destOrd="0" presId="urn:microsoft.com/office/officeart/2005/8/layout/vList2"/>
    <dgm:cxn modelId="{B5E048E2-D192-AD4C-AEAF-E7610D36698A}" type="presOf" srcId="{311D6CA3-5746-4F4B-BC93-D7FD6243B702}" destId="{43E4CB3D-F0E9-5849-B912-F7855C4DFC83}" srcOrd="0" destOrd="4" presId="urn:microsoft.com/office/officeart/2005/8/layout/vList2"/>
    <dgm:cxn modelId="{2E3298F4-550C-4341-B4F7-7A2832CEDE1F}" type="presOf" srcId="{E5007C6D-0F9A-4667-835B-3AFB4856E003}" destId="{43E4CB3D-F0E9-5849-B912-F7855C4DFC83}" srcOrd="0" destOrd="5" presId="urn:microsoft.com/office/officeart/2005/8/layout/vList2"/>
    <dgm:cxn modelId="{057125F8-1C11-4DD4-B7CE-674BAE8511B5}" srcId="{44829F93-B1B1-47F3-BCA4-8136073845E3}" destId="{0958C7CD-C8CE-446B-ACA1-A56E25E03FAB}" srcOrd="0" destOrd="0" parTransId="{FFC62FEC-9F9F-4627-B2F5-B178ABEA0BBA}" sibTransId="{DC1C40D8-FA8C-4F26-AAF8-7FBD9DEC738B}"/>
    <dgm:cxn modelId="{50F38750-43A3-7F4B-9FFE-740013720482}" type="presParOf" srcId="{FD4EE1FC-07AF-2949-A2E7-885837A633C2}" destId="{7AD641C0-BE19-D848-B35D-09FAF9BDCF29}" srcOrd="0" destOrd="0" presId="urn:microsoft.com/office/officeart/2005/8/layout/vList2"/>
    <dgm:cxn modelId="{74D94F56-1173-6144-AF5E-5B074063A5A6}" type="presParOf" srcId="{FD4EE1FC-07AF-2949-A2E7-885837A633C2}" destId="{1294614C-DE5F-164E-90AB-2952BB2B7163}" srcOrd="1" destOrd="0" presId="urn:microsoft.com/office/officeart/2005/8/layout/vList2"/>
    <dgm:cxn modelId="{195496DA-6290-CC41-B532-D3600553EDA1}" type="presParOf" srcId="{FD4EE1FC-07AF-2949-A2E7-885837A633C2}" destId="{56C7D0BE-4BCE-674D-B78B-9EDD91FF3196}" srcOrd="2" destOrd="0" presId="urn:microsoft.com/office/officeart/2005/8/layout/vList2"/>
    <dgm:cxn modelId="{139CD542-A01D-3940-BB21-F898616BB736}" type="presParOf" srcId="{FD4EE1FC-07AF-2949-A2E7-885837A633C2}" destId="{43E4CB3D-F0E9-5849-B912-F7855C4DFC83}"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21AD9A-AF32-4CAF-9596-65E8E008EA06}" type="doc">
      <dgm:prSet loTypeId="urn:microsoft.com/office/officeart/2009/3/layout/HorizontalOrganizationChart" loCatId="hierarchy" qsTypeId="urn:microsoft.com/office/officeart/2005/8/quickstyle/simple1" qsCatId="simple" csTypeId="urn:microsoft.com/office/officeart/2005/8/colors/colorful5" csCatId="colorful"/>
      <dgm:spPr/>
      <dgm:t>
        <a:bodyPr/>
        <a:lstStyle/>
        <a:p>
          <a:endParaRPr lang="en-US"/>
        </a:p>
      </dgm:t>
    </dgm:pt>
    <dgm:pt modelId="{F7D8D649-FAC8-4D65-88CE-9E4A0D82C6E5}">
      <dgm:prSet/>
      <dgm:spPr/>
      <dgm:t>
        <a:bodyPr/>
        <a:lstStyle/>
        <a:p>
          <a:r>
            <a:rPr lang="en-US"/>
            <a:t>What is SDLC</a:t>
          </a:r>
        </a:p>
      </dgm:t>
    </dgm:pt>
    <dgm:pt modelId="{2D28E0DA-8517-4748-A847-8A6A108E75BF}" type="parTrans" cxnId="{01FBA560-2FAF-4F7B-877B-59764949506C}">
      <dgm:prSet/>
      <dgm:spPr/>
      <dgm:t>
        <a:bodyPr/>
        <a:lstStyle/>
        <a:p>
          <a:endParaRPr lang="en-US"/>
        </a:p>
      </dgm:t>
    </dgm:pt>
    <dgm:pt modelId="{82551186-10B9-4159-BA67-51443ECB45B0}" type="sibTrans" cxnId="{01FBA560-2FAF-4F7B-877B-59764949506C}">
      <dgm:prSet/>
      <dgm:spPr/>
      <dgm:t>
        <a:bodyPr/>
        <a:lstStyle/>
        <a:p>
          <a:endParaRPr lang="en-US"/>
        </a:p>
      </dgm:t>
    </dgm:pt>
    <dgm:pt modelId="{3A33B0FC-BFAE-4714-B5B2-37A5AE19BE62}">
      <dgm:prSet/>
      <dgm:spPr/>
      <dgm:t>
        <a:bodyPr/>
        <a:lstStyle/>
        <a:p>
          <a:r>
            <a:rPr lang="en-US"/>
            <a:t>Different models of SDLC</a:t>
          </a:r>
        </a:p>
      </dgm:t>
    </dgm:pt>
    <dgm:pt modelId="{ED810ED3-57E7-4C20-BDF3-27AF744BC5C6}" type="parTrans" cxnId="{4C12C1D7-A576-4F3F-86CE-E7D880704776}">
      <dgm:prSet/>
      <dgm:spPr/>
      <dgm:t>
        <a:bodyPr/>
        <a:lstStyle/>
        <a:p>
          <a:endParaRPr lang="en-US"/>
        </a:p>
      </dgm:t>
    </dgm:pt>
    <dgm:pt modelId="{AEF1A5C2-2E48-462C-8F51-756F254C0458}" type="sibTrans" cxnId="{4C12C1D7-A576-4F3F-86CE-E7D880704776}">
      <dgm:prSet/>
      <dgm:spPr/>
      <dgm:t>
        <a:bodyPr/>
        <a:lstStyle/>
        <a:p>
          <a:endParaRPr lang="en-US"/>
        </a:p>
      </dgm:t>
    </dgm:pt>
    <dgm:pt modelId="{C418F2F8-C005-4C8B-A11D-2366B927CFBC}">
      <dgm:prSet/>
      <dgm:spPr/>
      <dgm:t>
        <a:bodyPr/>
        <a:lstStyle/>
        <a:p>
          <a:r>
            <a:rPr lang="en-US"/>
            <a:t>Waterfall model</a:t>
          </a:r>
        </a:p>
      </dgm:t>
    </dgm:pt>
    <dgm:pt modelId="{273B9F3E-798D-4D52-AE90-8C4B0086CA80}" type="parTrans" cxnId="{B65421F4-F672-4296-A091-525E3A6410BD}">
      <dgm:prSet/>
      <dgm:spPr/>
      <dgm:t>
        <a:bodyPr/>
        <a:lstStyle/>
        <a:p>
          <a:endParaRPr lang="en-US"/>
        </a:p>
      </dgm:t>
    </dgm:pt>
    <dgm:pt modelId="{5AFFC04D-1653-4E22-8E66-FD82FBFABD38}" type="sibTrans" cxnId="{B65421F4-F672-4296-A091-525E3A6410BD}">
      <dgm:prSet/>
      <dgm:spPr/>
      <dgm:t>
        <a:bodyPr/>
        <a:lstStyle/>
        <a:p>
          <a:endParaRPr lang="en-US"/>
        </a:p>
      </dgm:t>
    </dgm:pt>
    <dgm:pt modelId="{9CE637A9-DF26-4DE5-9F27-41DB2A6A50EE}">
      <dgm:prSet/>
      <dgm:spPr/>
      <dgm:t>
        <a:bodyPr/>
        <a:lstStyle/>
        <a:p>
          <a:r>
            <a:rPr lang="en-US"/>
            <a:t>V Model</a:t>
          </a:r>
        </a:p>
      </dgm:t>
    </dgm:pt>
    <dgm:pt modelId="{1BDC1092-EF84-44A6-BCA6-7E70EC4C774F}" type="parTrans" cxnId="{C53FCAE1-A880-4FB0-A39A-9D58FC604B36}">
      <dgm:prSet/>
      <dgm:spPr/>
      <dgm:t>
        <a:bodyPr/>
        <a:lstStyle/>
        <a:p>
          <a:endParaRPr lang="en-US"/>
        </a:p>
      </dgm:t>
    </dgm:pt>
    <dgm:pt modelId="{1F5F4A57-B05A-434B-B540-DC9EB9D92E03}" type="sibTrans" cxnId="{C53FCAE1-A880-4FB0-A39A-9D58FC604B36}">
      <dgm:prSet/>
      <dgm:spPr/>
      <dgm:t>
        <a:bodyPr/>
        <a:lstStyle/>
        <a:p>
          <a:endParaRPr lang="en-US"/>
        </a:p>
      </dgm:t>
    </dgm:pt>
    <dgm:pt modelId="{D90BB064-952C-4C76-8C03-C17C5370B853}">
      <dgm:prSet/>
      <dgm:spPr/>
      <dgm:t>
        <a:bodyPr/>
        <a:lstStyle/>
        <a:p>
          <a:r>
            <a:rPr lang="en-US"/>
            <a:t>Agile model</a:t>
          </a:r>
        </a:p>
      </dgm:t>
    </dgm:pt>
    <dgm:pt modelId="{8B67FD60-1304-4D06-9D32-54B086B0CFB1}" type="parTrans" cxnId="{473F9803-24CB-4C8B-A13B-F7FDE9FE2559}">
      <dgm:prSet/>
      <dgm:spPr/>
      <dgm:t>
        <a:bodyPr/>
        <a:lstStyle/>
        <a:p>
          <a:endParaRPr lang="en-US"/>
        </a:p>
      </dgm:t>
    </dgm:pt>
    <dgm:pt modelId="{36DF3324-F1F0-4C24-90AD-69EABB6159A4}" type="sibTrans" cxnId="{473F9803-24CB-4C8B-A13B-F7FDE9FE2559}">
      <dgm:prSet/>
      <dgm:spPr/>
      <dgm:t>
        <a:bodyPr/>
        <a:lstStyle/>
        <a:p>
          <a:endParaRPr lang="en-US"/>
        </a:p>
      </dgm:t>
    </dgm:pt>
    <dgm:pt modelId="{4DAD9128-0E8B-DE4A-8A64-72C84E46CD69}" type="pres">
      <dgm:prSet presAssocID="{0721AD9A-AF32-4CAF-9596-65E8E008EA06}" presName="hierChild1" presStyleCnt="0">
        <dgm:presLayoutVars>
          <dgm:orgChart val="1"/>
          <dgm:chPref val="1"/>
          <dgm:dir/>
          <dgm:animOne val="branch"/>
          <dgm:animLvl val="lvl"/>
          <dgm:resizeHandles/>
        </dgm:presLayoutVars>
      </dgm:prSet>
      <dgm:spPr/>
    </dgm:pt>
    <dgm:pt modelId="{A21F4EC1-1681-484C-B5BA-83D21EE39945}" type="pres">
      <dgm:prSet presAssocID="{F7D8D649-FAC8-4D65-88CE-9E4A0D82C6E5}" presName="hierRoot1" presStyleCnt="0">
        <dgm:presLayoutVars>
          <dgm:hierBranch val="init"/>
        </dgm:presLayoutVars>
      </dgm:prSet>
      <dgm:spPr/>
    </dgm:pt>
    <dgm:pt modelId="{68E61950-6062-9A4F-867F-185FBF45070D}" type="pres">
      <dgm:prSet presAssocID="{F7D8D649-FAC8-4D65-88CE-9E4A0D82C6E5}" presName="rootComposite1" presStyleCnt="0"/>
      <dgm:spPr/>
    </dgm:pt>
    <dgm:pt modelId="{22A484CA-30C1-B842-BBC5-E65733877FF9}" type="pres">
      <dgm:prSet presAssocID="{F7D8D649-FAC8-4D65-88CE-9E4A0D82C6E5}" presName="rootText1" presStyleLbl="node0" presStyleIdx="0" presStyleCnt="2">
        <dgm:presLayoutVars>
          <dgm:chPref val="3"/>
        </dgm:presLayoutVars>
      </dgm:prSet>
      <dgm:spPr/>
    </dgm:pt>
    <dgm:pt modelId="{3A524B52-D9BB-5142-B8E8-9D25AB5682C4}" type="pres">
      <dgm:prSet presAssocID="{F7D8D649-FAC8-4D65-88CE-9E4A0D82C6E5}" presName="rootConnector1" presStyleLbl="node1" presStyleIdx="0" presStyleCnt="0"/>
      <dgm:spPr/>
    </dgm:pt>
    <dgm:pt modelId="{C61F1842-36D0-5B46-9AFF-41A644549F06}" type="pres">
      <dgm:prSet presAssocID="{F7D8D649-FAC8-4D65-88CE-9E4A0D82C6E5}" presName="hierChild2" presStyleCnt="0"/>
      <dgm:spPr/>
    </dgm:pt>
    <dgm:pt modelId="{D769563E-200F-7846-923E-35A3D5E10F7B}" type="pres">
      <dgm:prSet presAssocID="{F7D8D649-FAC8-4D65-88CE-9E4A0D82C6E5}" presName="hierChild3" presStyleCnt="0"/>
      <dgm:spPr/>
    </dgm:pt>
    <dgm:pt modelId="{9CA847EB-D428-174A-9442-6D830092591D}" type="pres">
      <dgm:prSet presAssocID="{3A33B0FC-BFAE-4714-B5B2-37A5AE19BE62}" presName="hierRoot1" presStyleCnt="0">
        <dgm:presLayoutVars>
          <dgm:hierBranch val="init"/>
        </dgm:presLayoutVars>
      </dgm:prSet>
      <dgm:spPr/>
    </dgm:pt>
    <dgm:pt modelId="{1B184905-8DC8-D94A-854A-B2992D4980CA}" type="pres">
      <dgm:prSet presAssocID="{3A33B0FC-BFAE-4714-B5B2-37A5AE19BE62}" presName="rootComposite1" presStyleCnt="0"/>
      <dgm:spPr/>
    </dgm:pt>
    <dgm:pt modelId="{B1BD6714-F02F-FD47-A2BB-66A2ED9F9220}" type="pres">
      <dgm:prSet presAssocID="{3A33B0FC-BFAE-4714-B5B2-37A5AE19BE62}" presName="rootText1" presStyleLbl="node0" presStyleIdx="1" presStyleCnt="2">
        <dgm:presLayoutVars>
          <dgm:chPref val="3"/>
        </dgm:presLayoutVars>
      </dgm:prSet>
      <dgm:spPr/>
    </dgm:pt>
    <dgm:pt modelId="{ACEC71A1-4CB1-4943-8C4E-80F1DD942210}" type="pres">
      <dgm:prSet presAssocID="{3A33B0FC-BFAE-4714-B5B2-37A5AE19BE62}" presName="rootConnector1" presStyleLbl="node1" presStyleIdx="0" presStyleCnt="0"/>
      <dgm:spPr/>
    </dgm:pt>
    <dgm:pt modelId="{8CBB41B5-8F1B-3940-80A1-EDEBF7E71D6D}" type="pres">
      <dgm:prSet presAssocID="{3A33B0FC-BFAE-4714-B5B2-37A5AE19BE62}" presName="hierChild2" presStyleCnt="0"/>
      <dgm:spPr/>
    </dgm:pt>
    <dgm:pt modelId="{0760DA6C-A74A-5440-9ECF-30AFC8493169}" type="pres">
      <dgm:prSet presAssocID="{273B9F3E-798D-4D52-AE90-8C4B0086CA80}" presName="Name64" presStyleLbl="parChTrans1D2" presStyleIdx="0" presStyleCnt="3"/>
      <dgm:spPr/>
    </dgm:pt>
    <dgm:pt modelId="{0C1D3602-D79B-934C-B34C-26A63012CE52}" type="pres">
      <dgm:prSet presAssocID="{C418F2F8-C005-4C8B-A11D-2366B927CFBC}" presName="hierRoot2" presStyleCnt="0">
        <dgm:presLayoutVars>
          <dgm:hierBranch val="init"/>
        </dgm:presLayoutVars>
      </dgm:prSet>
      <dgm:spPr/>
    </dgm:pt>
    <dgm:pt modelId="{7262C71D-0B6F-0F4E-8227-D733681C356D}" type="pres">
      <dgm:prSet presAssocID="{C418F2F8-C005-4C8B-A11D-2366B927CFBC}" presName="rootComposite" presStyleCnt="0"/>
      <dgm:spPr/>
    </dgm:pt>
    <dgm:pt modelId="{3C2B93CE-7C28-0B42-9C5B-885D08839C31}" type="pres">
      <dgm:prSet presAssocID="{C418F2F8-C005-4C8B-A11D-2366B927CFBC}" presName="rootText" presStyleLbl="node2" presStyleIdx="0" presStyleCnt="3">
        <dgm:presLayoutVars>
          <dgm:chPref val="3"/>
        </dgm:presLayoutVars>
      </dgm:prSet>
      <dgm:spPr/>
    </dgm:pt>
    <dgm:pt modelId="{0CF1581E-84EB-0844-AA63-2207D805A3E1}" type="pres">
      <dgm:prSet presAssocID="{C418F2F8-C005-4C8B-A11D-2366B927CFBC}" presName="rootConnector" presStyleLbl="node2" presStyleIdx="0" presStyleCnt="3"/>
      <dgm:spPr/>
    </dgm:pt>
    <dgm:pt modelId="{AEC1B64C-899F-A54E-8D2B-62AA4F2C5044}" type="pres">
      <dgm:prSet presAssocID="{C418F2F8-C005-4C8B-A11D-2366B927CFBC}" presName="hierChild4" presStyleCnt="0"/>
      <dgm:spPr/>
    </dgm:pt>
    <dgm:pt modelId="{63E9B2CA-389C-BC44-8DCD-AB0772A8D272}" type="pres">
      <dgm:prSet presAssocID="{C418F2F8-C005-4C8B-A11D-2366B927CFBC}" presName="hierChild5" presStyleCnt="0"/>
      <dgm:spPr/>
    </dgm:pt>
    <dgm:pt modelId="{3937B998-A16F-B343-8A05-FB84C417F47F}" type="pres">
      <dgm:prSet presAssocID="{1BDC1092-EF84-44A6-BCA6-7E70EC4C774F}" presName="Name64" presStyleLbl="parChTrans1D2" presStyleIdx="1" presStyleCnt="3"/>
      <dgm:spPr/>
    </dgm:pt>
    <dgm:pt modelId="{5EC6C13A-4331-E147-B19C-025CAF8CD40E}" type="pres">
      <dgm:prSet presAssocID="{9CE637A9-DF26-4DE5-9F27-41DB2A6A50EE}" presName="hierRoot2" presStyleCnt="0">
        <dgm:presLayoutVars>
          <dgm:hierBranch val="init"/>
        </dgm:presLayoutVars>
      </dgm:prSet>
      <dgm:spPr/>
    </dgm:pt>
    <dgm:pt modelId="{60C38DAD-F374-0B43-80B5-10674005DEC1}" type="pres">
      <dgm:prSet presAssocID="{9CE637A9-DF26-4DE5-9F27-41DB2A6A50EE}" presName="rootComposite" presStyleCnt="0"/>
      <dgm:spPr/>
    </dgm:pt>
    <dgm:pt modelId="{87DB7A9D-1D6C-D341-896A-98E9E54CBD33}" type="pres">
      <dgm:prSet presAssocID="{9CE637A9-DF26-4DE5-9F27-41DB2A6A50EE}" presName="rootText" presStyleLbl="node2" presStyleIdx="1" presStyleCnt="3">
        <dgm:presLayoutVars>
          <dgm:chPref val="3"/>
        </dgm:presLayoutVars>
      </dgm:prSet>
      <dgm:spPr/>
    </dgm:pt>
    <dgm:pt modelId="{3E7F2890-5CC4-EA45-943F-215518D72917}" type="pres">
      <dgm:prSet presAssocID="{9CE637A9-DF26-4DE5-9F27-41DB2A6A50EE}" presName="rootConnector" presStyleLbl="node2" presStyleIdx="1" presStyleCnt="3"/>
      <dgm:spPr/>
    </dgm:pt>
    <dgm:pt modelId="{55152BF6-90C4-4C41-AAD2-CDC1E1736AD1}" type="pres">
      <dgm:prSet presAssocID="{9CE637A9-DF26-4DE5-9F27-41DB2A6A50EE}" presName="hierChild4" presStyleCnt="0"/>
      <dgm:spPr/>
    </dgm:pt>
    <dgm:pt modelId="{2B65DF76-67DA-944D-B675-EEEBCB0BA714}" type="pres">
      <dgm:prSet presAssocID="{9CE637A9-DF26-4DE5-9F27-41DB2A6A50EE}" presName="hierChild5" presStyleCnt="0"/>
      <dgm:spPr/>
    </dgm:pt>
    <dgm:pt modelId="{08D95A84-02AA-9343-9578-12F71EFB6434}" type="pres">
      <dgm:prSet presAssocID="{8B67FD60-1304-4D06-9D32-54B086B0CFB1}" presName="Name64" presStyleLbl="parChTrans1D2" presStyleIdx="2" presStyleCnt="3"/>
      <dgm:spPr/>
    </dgm:pt>
    <dgm:pt modelId="{7E804C92-FBED-E648-B159-288017E3009B}" type="pres">
      <dgm:prSet presAssocID="{D90BB064-952C-4C76-8C03-C17C5370B853}" presName="hierRoot2" presStyleCnt="0">
        <dgm:presLayoutVars>
          <dgm:hierBranch val="init"/>
        </dgm:presLayoutVars>
      </dgm:prSet>
      <dgm:spPr/>
    </dgm:pt>
    <dgm:pt modelId="{023ED43D-2262-C84F-8DAC-4B2E624C0376}" type="pres">
      <dgm:prSet presAssocID="{D90BB064-952C-4C76-8C03-C17C5370B853}" presName="rootComposite" presStyleCnt="0"/>
      <dgm:spPr/>
    </dgm:pt>
    <dgm:pt modelId="{0AFBF033-FBAC-8146-8F9B-D78520628C53}" type="pres">
      <dgm:prSet presAssocID="{D90BB064-952C-4C76-8C03-C17C5370B853}" presName="rootText" presStyleLbl="node2" presStyleIdx="2" presStyleCnt="3">
        <dgm:presLayoutVars>
          <dgm:chPref val="3"/>
        </dgm:presLayoutVars>
      </dgm:prSet>
      <dgm:spPr/>
    </dgm:pt>
    <dgm:pt modelId="{00E62BAD-FE95-034D-A84F-F8BEACCF7622}" type="pres">
      <dgm:prSet presAssocID="{D90BB064-952C-4C76-8C03-C17C5370B853}" presName="rootConnector" presStyleLbl="node2" presStyleIdx="2" presStyleCnt="3"/>
      <dgm:spPr/>
    </dgm:pt>
    <dgm:pt modelId="{E7945DD8-7BA4-DF42-823A-ACC4D3905AB6}" type="pres">
      <dgm:prSet presAssocID="{D90BB064-952C-4C76-8C03-C17C5370B853}" presName="hierChild4" presStyleCnt="0"/>
      <dgm:spPr/>
    </dgm:pt>
    <dgm:pt modelId="{41C49AC0-70A2-954D-9006-73EB6B3C41B8}" type="pres">
      <dgm:prSet presAssocID="{D90BB064-952C-4C76-8C03-C17C5370B853}" presName="hierChild5" presStyleCnt="0"/>
      <dgm:spPr/>
    </dgm:pt>
    <dgm:pt modelId="{6630A7CB-3C26-C043-AFB1-20BC1A2CD4FB}" type="pres">
      <dgm:prSet presAssocID="{3A33B0FC-BFAE-4714-B5B2-37A5AE19BE62}" presName="hierChild3" presStyleCnt="0"/>
      <dgm:spPr/>
    </dgm:pt>
  </dgm:ptLst>
  <dgm:cxnLst>
    <dgm:cxn modelId="{473F9803-24CB-4C8B-A13B-F7FDE9FE2559}" srcId="{3A33B0FC-BFAE-4714-B5B2-37A5AE19BE62}" destId="{D90BB064-952C-4C76-8C03-C17C5370B853}" srcOrd="2" destOrd="0" parTransId="{8B67FD60-1304-4D06-9D32-54B086B0CFB1}" sibTransId="{36DF3324-F1F0-4C24-90AD-69EABB6159A4}"/>
    <dgm:cxn modelId="{063CD314-4A31-B74F-81B3-CD4238E82B6A}" type="presOf" srcId="{F7D8D649-FAC8-4D65-88CE-9E4A0D82C6E5}" destId="{3A524B52-D9BB-5142-B8E8-9D25AB5682C4}" srcOrd="1" destOrd="0" presId="urn:microsoft.com/office/officeart/2009/3/layout/HorizontalOrganizationChart"/>
    <dgm:cxn modelId="{DB6E1422-CAFC-8E47-BB60-032FA7ADA268}" type="presOf" srcId="{C418F2F8-C005-4C8B-A11D-2366B927CFBC}" destId="{0CF1581E-84EB-0844-AA63-2207D805A3E1}" srcOrd="1" destOrd="0" presId="urn:microsoft.com/office/officeart/2009/3/layout/HorizontalOrganizationChart"/>
    <dgm:cxn modelId="{D0FD102E-FFC5-BF4C-B973-E6417D70BE72}" type="presOf" srcId="{273B9F3E-798D-4D52-AE90-8C4B0086CA80}" destId="{0760DA6C-A74A-5440-9ECF-30AFC8493169}" srcOrd="0" destOrd="0" presId="urn:microsoft.com/office/officeart/2009/3/layout/HorizontalOrganizationChart"/>
    <dgm:cxn modelId="{37D01D3A-8A09-FD40-BAC4-D26FE45D3D1C}" type="presOf" srcId="{9CE637A9-DF26-4DE5-9F27-41DB2A6A50EE}" destId="{3E7F2890-5CC4-EA45-943F-215518D72917}" srcOrd="1" destOrd="0" presId="urn:microsoft.com/office/officeart/2009/3/layout/HorizontalOrganizationChart"/>
    <dgm:cxn modelId="{3D345445-DB3E-0E41-8BA7-4146D94DC11B}" type="presOf" srcId="{C418F2F8-C005-4C8B-A11D-2366B927CFBC}" destId="{3C2B93CE-7C28-0B42-9C5B-885D08839C31}" srcOrd="0" destOrd="0" presId="urn:microsoft.com/office/officeart/2009/3/layout/HorizontalOrganizationChart"/>
    <dgm:cxn modelId="{01FBA560-2FAF-4F7B-877B-59764949506C}" srcId="{0721AD9A-AF32-4CAF-9596-65E8E008EA06}" destId="{F7D8D649-FAC8-4D65-88CE-9E4A0D82C6E5}" srcOrd="0" destOrd="0" parTransId="{2D28E0DA-8517-4748-A847-8A6A108E75BF}" sibTransId="{82551186-10B9-4159-BA67-51443ECB45B0}"/>
    <dgm:cxn modelId="{FCDF8667-FE20-7F4B-80B9-AB6896C189D1}" type="presOf" srcId="{D90BB064-952C-4C76-8C03-C17C5370B853}" destId="{0AFBF033-FBAC-8146-8F9B-D78520628C53}" srcOrd="0" destOrd="0" presId="urn:microsoft.com/office/officeart/2009/3/layout/HorizontalOrganizationChart"/>
    <dgm:cxn modelId="{7F1D0F80-D264-F74E-825D-DB7375208602}" type="presOf" srcId="{3A33B0FC-BFAE-4714-B5B2-37A5AE19BE62}" destId="{B1BD6714-F02F-FD47-A2BB-66A2ED9F9220}" srcOrd="0" destOrd="0" presId="urn:microsoft.com/office/officeart/2009/3/layout/HorizontalOrganizationChart"/>
    <dgm:cxn modelId="{A0A8C0A5-3FAF-4244-BA72-8E48E6A853EF}" type="presOf" srcId="{9CE637A9-DF26-4DE5-9F27-41DB2A6A50EE}" destId="{87DB7A9D-1D6C-D341-896A-98E9E54CBD33}" srcOrd="0" destOrd="0" presId="urn:microsoft.com/office/officeart/2009/3/layout/HorizontalOrganizationChart"/>
    <dgm:cxn modelId="{31ECE6B4-8B08-9B4D-869D-EC824436976F}" type="presOf" srcId="{3A33B0FC-BFAE-4714-B5B2-37A5AE19BE62}" destId="{ACEC71A1-4CB1-4943-8C4E-80F1DD942210}" srcOrd="1" destOrd="0" presId="urn:microsoft.com/office/officeart/2009/3/layout/HorizontalOrganizationChart"/>
    <dgm:cxn modelId="{4C12C1D7-A576-4F3F-86CE-E7D880704776}" srcId="{0721AD9A-AF32-4CAF-9596-65E8E008EA06}" destId="{3A33B0FC-BFAE-4714-B5B2-37A5AE19BE62}" srcOrd="1" destOrd="0" parTransId="{ED810ED3-57E7-4C20-BDF3-27AF744BC5C6}" sibTransId="{AEF1A5C2-2E48-462C-8F51-756F254C0458}"/>
    <dgm:cxn modelId="{9FB361E1-E23B-EE4E-B861-720AA3337541}" type="presOf" srcId="{1BDC1092-EF84-44A6-BCA6-7E70EC4C774F}" destId="{3937B998-A16F-B343-8A05-FB84C417F47F}" srcOrd="0" destOrd="0" presId="urn:microsoft.com/office/officeart/2009/3/layout/HorizontalOrganizationChart"/>
    <dgm:cxn modelId="{C53FCAE1-A880-4FB0-A39A-9D58FC604B36}" srcId="{3A33B0FC-BFAE-4714-B5B2-37A5AE19BE62}" destId="{9CE637A9-DF26-4DE5-9F27-41DB2A6A50EE}" srcOrd="1" destOrd="0" parTransId="{1BDC1092-EF84-44A6-BCA6-7E70EC4C774F}" sibTransId="{1F5F4A57-B05A-434B-B540-DC9EB9D92E03}"/>
    <dgm:cxn modelId="{07CA2BE5-3D29-304F-80D8-1655DB813DB9}" type="presOf" srcId="{F7D8D649-FAC8-4D65-88CE-9E4A0D82C6E5}" destId="{22A484CA-30C1-B842-BBC5-E65733877FF9}" srcOrd="0" destOrd="0" presId="urn:microsoft.com/office/officeart/2009/3/layout/HorizontalOrganizationChart"/>
    <dgm:cxn modelId="{381925EF-330E-1F40-AAB5-771D17153C21}" type="presOf" srcId="{8B67FD60-1304-4D06-9D32-54B086B0CFB1}" destId="{08D95A84-02AA-9343-9578-12F71EFB6434}" srcOrd="0" destOrd="0" presId="urn:microsoft.com/office/officeart/2009/3/layout/HorizontalOrganizationChart"/>
    <dgm:cxn modelId="{537CBAEF-3419-3246-B510-077E16579C3E}" type="presOf" srcId="{0721AD9A-AF32-4CAF-9596-65E8E008EA06}" destId="{4DAD9128-0E8B-DE4A-8A64-72C84E46CD69}" srcOrd="0" destOrd="0" presId="urn:microsoft.com/office/officeart/2009/3/layout/HorizontalOrganizationChart"/>
    <dgm:cxn modelId="{B65421F4-F672-4296-A091-525E3A6410BD}" srcId="{3A33B0FC-BFAE-4714-B5B2-37A5AE19BE62}" destId="{C418F2F8-C005-4C8B-A11D-2366B927CFBC}" srcOrd="0" destOrd="0" parTransId="{273B9F3E-798D-4D52-AE90-8C4B0086CA80}" sibTransId="{5AFFC04D-1653-4E22-8E66-FD82FBFABD38}"/>
    <dgm:cxn modelId="{886DF8FA-EE8B-234A-842F-FB480A3A38F3}" type="presOf" srcId="{D90BB064-952C-4C76-8C03-C17C5370B853}" destId="{00E62BAD-FE95-034D-A84F-F8BEACCF7622}" srcOrd="1" destOrd="0" presId="urn:microsoft.com/office/officeart/2009/3/layout/HorizontalOrganizationChart"/>
    <dgm:cxn modelId="{31DDFA97-472C-F942-AF19-CA3BB4219EBF}" type="presParOf" srcId="{4DAD9128-0E8B-DE4A-8A64-72C84E46CD69}" destId="{A21F4EC1-1681-484C-B5BA-83D21EE39945}" srcOrd="0" destOrd="0" presId="urn:microsoft.com/office/officeart/2009/3/layout/HorizontalOrganizationChart"/>
    <dgm:cxn modelId="{F43E9B73-4C6D-FE49-A553-7A988A62FCB5}" type="presParOf" srcId="{A21F4EC1-1681-484C-B5BA-83D21EE39945}" destId="{68E61950-6062-9A4F-867F-185FBF45070D}" srcOrd="0" destOrd="0" presId="urn:microsoft.com/office/officeart/2009/3/layout/HorizontalOrganizationChart"/>
    <dgm:cxn modelId="{FDEC9DFC-C375-624D-89DF-0E53FD4C45C5}" type="presParOf" srcId="{68E61950-6062-9A4F-867F-185FBF45070D}" destId="{22A484CA-30C1-B842-BBC5-E65733877FF9}" srcOrd="0" destOrd="0" presId="urn:microsoft.com/office/officeart/2009/3/layout/HorizontalOrganizationChart"/>
    <dgm:cxn modelId="{E63B5D55-0E1D-A545-98BF-0384EF0CF09D}" type="presParOf" srcId="{68E61950-6062-9A4F-867F-185FBF45070D}" destId="{3A524B52-D9BB-5142-B8E8-9D25AB5682C4}" srcOrd="1" destOrd="0" presId="urn:microsoft.com/office/officeart/2009/3/layout/HorizontalOrganizationChart"/>
    <dgm:cxn modelId="{C4A5D1A5-1E3D-CE49-AFC7-04212E033EF8}" type="presParOf" srcId="{A21F4EC1-1681-484C-B5BA-83D21EE39945}" destId="{C61F1842-36D0-5B46-9AFF-41A644549F06}" srcOrd="1" destOrd="0" presId="urn:microsoft.com/office/officeart/2009/3/layout/HorizontalOrganizationChart"/>
    <dgm:cxn modelId="{AFEEBA8A-14AF-6049-B3E9-DE639E48E5CE}" type="presParOf" srcId="{A21F4EC1-1681-484C-B5BA-83D21EE39945}" destId="{D769563E-200F-7846-923E-35A3D5E10F7B}" srcOrd="2" destOrd="0" presId="urn:microsoft.com/office/officeart/2009/3/layout/HorizontalOrganizationChart"/>
    <dgm:cxn modelId="{22E11390-68C5-E446-8D92-A00C44C1EFF6}" type="presParOf" srcId="{4DAD9128-0E8B-DE4A-8A64-72C84E46CD69}" destId="{9CA847EB-D428-174A-9442-6D830092591D}" srcOrd="1" destOrd="0" presId="urn:microsoft.com/office/officeart/2009/3/layout/HorizontalOrganizationChart"/>
    <dgm:cxn modelId="{71B062D2-BD43-684C-8BEC-F9281AE34900}" type="presParOf" srcId="{9CA847EB-D428-174A-9442-6D830092591D}" destId="{1B184905-8DC8-D94A-854A-B2992D4980CA}" srcOrd="0" destOrd="0" presId="urn:microsoft.com/office/officeart/2009/3/layout/HorizontalOrganizationChart"/>
    <dgm:cxn modelId="{AB0D1853-934B-5849-914C-45B4F86A83F1}" type="presParOf" srcId="{1B184905-8DC8-D94A-854A-B2992D4980CA}" destId="{B1BD6714-F02F-FD47-A2BB-66A2ED9F9220}" srcOrd="0" destOrd="0" presId="urn:microsoft.com/office/officeart/2009/3/layout/HorizontalOrganizationChart"/>
    <dgm:cxn modelId="{E5364910-4A29-2845-B520-2F50ECDC85BB}" type="presParOf" srcId="{1B184905-8DC8-D94A-854A-B2992D4980CA}" destId="{ACEC71A1-4CB1-4943-8C4E-80F1DD942210}" srcOrd="1" destOrd="0" presId="urn:microsoft.com/office/officeart/2009/3/layout/HorizontalOrganizationChart"/>
    <dgm:cxn modelId="{C6011B89-F185-7347-8BA5-19357518CA9E}" type="presParOf" srcId="{9CA847EB-D428-174A-9442-6D830092591D}" destId="{8CBB41B5-8F1B-3940-80A1-EDEBF7E71D6D}" srcOrd="1" destOrd="0" presId="urn:microsoft.com/office/officeart/2009/3/layout/HorizontalOrganizationChart"/>
    <dgm:cxn modelId="{0576830E-BADB-9C4A-97F5-6866293E20F5}" type="presParOf" srcId="{8CBB41B5-8F1B-3940-80A1-EDEBF7E71D6D}" destId="{0760DA6C-A74A-5440-9ECF-30AFC8493169}" srcOrd="0" destOrd="0" presId="urn:microsoft.com/office/officeart/2009/3/layout/HorizontalOrganizationChart"/>
    <dgm:cxn modelId="{27951213-6A9F-184A-BFA5-B4566C16C08C}" type="presParOf" srcId="{8CBB41B5-8F1B-3940-80A1-EDEBF7E71D6D}" destId="{0C1D3602-D79B-934C-B34C-26A63012CE52}" srcOrd="1" destOrd="0" presId="urn:microsoft.com/office/officeart/2009/3/layout/HorizontalOrganizationChart"/>
    <dgm:cxn modelId="{19DD95A6-DC87-8946-8742-405CC4A6DD82}" type="presParOf" srcId="{0C1D3602-D79B-934C-B34C-26A63012CE52}" destId="{7262C71D-0B6F-0F4E-8227-D733681C356D}" srcOrd="0" destOrd="0" presId="urn:microsoft.com/office/officeart/2009/3/layout/HorizontalOrganizationChart"/>
    <dgm:cxn modelId="{6B522519-58F8-FB40-B8FC-BE857EFEDDC5}" type="presParOf" srcId="{7262C71D-0B6F-0F4E-8227-D733681C356D}" destId="{3C2B93CE-7C28-0B42-9C5B-885D08839C31}" srcOrd="0" destOrd="0" presId="urn:microsoft.com/office/officeart/2009/3/layout/HorizontalOrganizationChart"/>
    <dgm:cxn modelId="{03182F5B-6C4D-5A4A-A0AC-0960D7D0E8E0}" type="presParOf" srcId="{7262C71D-0B6F-0F4E-8227-D733681C356D}" destId="{0CF1581E-84EB-0844-AA63-2207D805A3E1}" srcOrd="1" destOrd="0" presId="urn:microsoft.com/office/officeart/2009/3/layout/HorizontalOrganizationChart"/>
    <dgm:cxn modelId="{FD735341-A3AF-9245-98C6-C31BB79D4B0C}" type="presParOf" srcId="{0C1D3602-D79B-934C-B34C-26A63012CE52}" destId="{AEC1B64C-899F-A54E-8D2B-62AA4F2C5044}" srcOrd="1" destOrd="0" presId="urn:microsoft.com/office/officeart/2009/3/layout/HorizontalOrganizationChart"/>
    <dgm:cxn modelId="{BA6F95A5-6379-DA40-A814-E63F8B857624}" type="presParOf" srcId="{0C1D3602-D79B-934C-B34C-26A63012CE52}" destId="{63E9B2CA-389C-BC44-8DCD-AB0772A8D272}" srcOrd="2" destOrd="0" presId="urn:microsoft.com/office/officeart/2009/3/layout/HorizontalOrganizationChart"/>
    <dgm:cxn modelId="{EB0E2452-1DF9-EB41-9BE0-31D63F43F957}" type="presParOf" srcId="{8CBB41B5-8F1B-3940-80A1-EDEBF7E71D6D}" destId="{3937B998-A16F-B343-8A05-FB84C417F47F}" srcOrd="2" destOrd="0" presId="urn:microsoft.com/office/officeart/2009/3/layout/HorizontalOrganizationChart"/>
    <dgm:cxn modelId="{3EF42556-D626-9A42-B2D5-5FCBAF0E5CF0}" type="presParOf" srcId="{8CBB41B5-8F1B-3940-80A1-EDEBF7E71D6D}" destId="{5EC6C13A-4331-E147-B19C-025CAF8CD40E}" srcOrd="3" destOrd="0" presId="urn:microsoft.com/office/officeart/2009/3/layout/HorizontalOrganizationChart"/>
    <dgm:cxn modelId="{9AB25460-CC8A-AA46-8184-DCCE8F07BE1C}" type="presParOf" srcId="{5EC6C13A-4331-E147-B19C-025CAF8CD40E}" destId="{60C38DAD-F374-0B43-80B5-10674005DEC1}" srcOrd="0" destOrd="0" presId="urn:microsoft.com/office/officeart/2009/3/layout/HorizontalOrganizationChart"/>
    <dgm:cxn modelId="{15270846-6FEF-CD4D-B35D-3DE14699C8C2}" type="presParOf" srcId="{60C38DAD-F374-0B43-80B5-10674005DEC1}" destId="{87DB7A9D-1D6C-D341-896A-98E9E54CBD33}" srcOrd="0" destOrd="0" presId="urn:microsoft.com/office/officeart/2009/3/layout/HorizontalOrganizationChart"/>
    <dgm:cxn modelId="{1D5BC75F-EB1D-C449-A309-206C97DF46C7}" type="presParOf" srcId="{60C38DAD-F374-0B43-80B5-10674005DEC1}" destId="{3E7F2890-5CC4-EA45-943F-215518D72917}" srcOrd="1" destOrd="0" presId="urn:microsoft.com/office/officeart/2009/3/layout/HorizontalOrganizationChart"/>
    <dgm:cxn modelId="{5CF9DE83-C230-0849-9D80-72A1122F3E29}" type="presParOf" srcId="{5EC6C13A-4331-E147-B19C-025CAF8CD40E}" destId="{55152BF6-90C4-4C41-AAD2-CDC1E1736AD1}" srcOrd="1" destOrd="0" presId="urn:microsoft.com/office/officeart/2009/3/layout/HorizontalOrganizationChart"/>
    <dgm:cxn modelId="{12FE4265-3350-4C47-9F43-B463CA0F65AC}" type="presParOf" srcId="{5EC6C13A-4331-E147-B19C-025CAF8CD40E}" destId="{2B65DF76-67DA-944D-B675-EEEBCB0BA714}" srcOrd="2" destOrd="0" presId="urn:microsoft.com/office/officeart/2009/3/layout/HorizontalOrganizationChart"/>
    <dgm:cxn modelId="{BCBED51C-143B-DE43-B947-EF87391DC4D4}" type="presParOf" srcId="{8CBB41B5-8F1B-3940-80A1-EDEBF7E71D6D}" destId="{08D95A84-02AA-9343-9578-12F71EFB6434}" srcOrd="4" destOrd="0" presId="urn:microsoft.com/office/officeart/2009/3/layout/HorizontalOrganizationChart"/>
    <dgm:cxn modelId="{BF99AA3E-C64F-354C-A026-C5E8B4D5927C}" type="presParOf" srcId="{8CBB41B5-8F1B-3940-80A1-EDEBF7E71D6D}" destId="{7E804C92-FBED-E648-B159-288017E3009B}" srcOrd="5" destOrd="0" presId="urn:microsoft.com/office/officeart/2009/3/layout/HorizontalOrganizationChart"/>
    <dgm:cxn modelId="{C82B7940-7B5E-034A-A6B7-6B693BA56FD8}" type="presParOf" srcId="{7E804C92-FBED-E648-B159-288017E3009B}" destId="{023ED43D-2262-C84F-8DAC-4B2E624C0376}" srcOrd="0" destOrd="0" presId="urn:microsoft.com/office/officeart/2009/3/layout/HorizontalOrganizationChart"/>
    <dgm:cxn modelId="{3D0AE6CD-66C3-D64E-B813-968EE13B134F}" type="presParOf" srcId="{023ED43D-2262-C84F-8DAC-4B2E624C0376}" destId="{0AFBF033-FBAC-8146-8F9B-D78520628C53}" srcOrd="0" destOrd="0" presId="urn:microsoft.com/office/officeart/2009/3/layout/HorizontalOrganizationChart"/>
    <dgm:cxn modelId="{557DAA96-F0B5-6649-AD8B-F67C8FC6DC77}" type="presParOf" srcId="{023ED43D-2262-C84F-8DAC-4B2E624C0376}" destId="{00E62BAD-FE95-034D-A84F-F8BEACCF7622}" srcOrd="1" destOrd="0" presId="urn:microsoft.com/office/officeart/2009/3/layout/HorizontalOrganizationChart"/>
    <dgm:cxn modelId="{A5FFA857-8459-EC42-B1B1-C6430E1DBC3D}" type="presParOf" srcId="{7E804C92-FBED-E648-B159-288017E3009B}" destId="{E7945DD8-7BA4-DF42-823A-ACC4D3905AB6}" srcOrd="1" destOrd="0" presId="urn:microsoft.com/office/officeart/2009/3/layout/HorizontalOrganizationChart"/>
    <dgm:cxn modelId="{FF88EA0C-39BA-4D46-B0C0-DB18B1AB14B5}" type="presParOf" srcId="{7E804C92-FBED-E648-B159-288017E3009B}" destId="{41C49AC0-70A2-954D-9006-73EB6B3C41B8}" srcOrd="2" destOrd="0" presId="urn:microsoft.com/office/officeart/2009/3/layout/HorizontalOrganizationChart"/>
    <dgm:cxn modelId="{73BF95CF-DDCA-9646-BE9D-D0E81B49AF4E}" type="presParOf" srcId="{9CA847EB-D428-174A-9442-6D830092591D}" destId="{6630A7CB-3C26-C043-AFB1-20BC1A2CD4FB}"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928F262-0144-4990-8A9F-FA021E4F60D9}" type="doc">
      <dgm:prSet loTypeId="urn:microsoft.com/office/officeart/2008/layout/LinedList" loCatId="list" qsTypeId="urn:microsoft.com/office/officeart/2005/8/quickstyle/simple1" qsCatId="simple" csTypeId="urn:microsoft.com/office/officeart/2005/8/colors/colorful5" csCatId="colorful"/>
      <dgm:spPr/>
      <dgm:t>
        <a:bodyPr/>
        <a:lstStyle/>
        <a:p>
          <a:endParaRPr lang="en-US"/>
        </a:p>
      </dgm:t>
    </dgm:pt>
    <dgm:pt modelId="{FB11A15A-9B44-4BCA-969A-6A0209E0C88D}">
      <dgm:prSet/>
      <dgm:spPr/>
      <dgm:t>
        <a:bodyPr/>
        <a:lstStyle/>
        <a:p>
          <a:r>
            <a:rPr lang="en-US"/>
            <a:t>Requirements are very well known, clear and fixed</a:t>
          </a:r>
        </a:p>
      </dgm:t>
    </dgm:pt>
    <dgm:pt modelId="{BBC1E1E1-B96D-4CEA-AFB8-05538446E62C}" type="parTrans" cxnId="{1D817D6B-ACBE-4861-AC87-22AA7B76EEFC}">
      <dgm:prSet/>
      <dgm:spPr/>
      <dgm:t>
        <a:bodyPr/>
        <a:lstStyle/>
        <a:p>
          <a:endParaRPr lang="en-US"/>
        </a:p>
      </dgm:t>
    </dgm:pt>
    <dgm:pt modelId="{98B6C6A3-8E53-492C-98B9-8064F5611D42}" type="sibTrans" cxnId="{1D817D6B-ACBE-4861-AC87-22AA7B76EEFC}">
      <dgm:prSet/>
      <dgm:spPr/>
      <dgm:t>
        <a:bodyPr/>
        <a:lstStyle/>
        <a:p>
          <a:endParaRPr lang="en-US"/>
        </a:p>
      </dgm:t>
    </dgm:pt>
    <dgm:pt modelId="{2B0453B2-23A4-49D9-8A7E-9ACEC06A8F07}">
      <dgm:prSet/>
      <dgm:spPr/>
      <dgm:t>
        <a:bodyPr/>
        <a:lstStyle/>
        <a:p>
          <a:r>
            <a:rPr lang="en-US"/>
            <a:t>Technology is understood</a:t>
          </a:r>
        </a:p>
      </dgm:t>
    </dgm:pt>
    <dgm:pt modelId="{4B6553D1-AB3E-4862-9223-D5CFCBBFA658}" type="parTrans" cxnId="{D744D27A-2B47-40ED-89B4-9082E46BDC46}">
      <dgm:prSet/>
      <dgm:spPr/>
      <dgm:t>
        <a:bodyPr/>
        <a:lstStyle/>
        <a:p>
          <a:endParaRPr lang="en-US"/>
        </a:p>
      </dgm:t>
    </dgm:pt>
    <dgm:pt modelId="{12D04D50-F740-4C07-A77D-9718BCEA1766}" type="sibTrans" cxnId="{D744D27A-2B47-40ED-89B4-9082E46BDC46}">
      <dgm:prSet/>
      <dgm:spPr/>
      <dgm:t>
        <a:bodyPr/>
        <a:lstStyle/>
        <a:p>
          <a:endParaRPr lang="en-US"/>
        </a:p>
      </dgm:t>
    </dgm:pt>
    <dgm:pt modelId="{071FC205-7CF0-4C88-A1BA-3CF888D8494B}">
      <dgm:prSet/>
      <dgm:spPr/>
      <dgm:t>
        <a:bodyPr/>
        <a:lstStyle/>
        <a:p>
          <a:r>
            <a:rPr lang="en-US"/>
            <a:t>Resources with required expertise are available</a:t>
          </a:r>
        </a:p>
      </dgm:t>
    </dgm:pt>
    <dgm:pt modelId="{2F8BECC8-7C90-4058-A97D-A60134D71126}" type="parTrans" cxnId="{0666FED1-7228-4DAE-9794-C8628E9A23AB}">
      <dgm:prSet/>
      <dgm:spPr/>
      <dgm:t>
        <a:bodyPr/>
        <a:lstStyle/>
        <a:p>
          <a:endParaRPr lang="en-US"/>
        </a:p>
      </dgm:t>
    </dgm:pt>
    <dgm:pt modelId="{71ED45B5-17DD-47EC-AF55-917D5966FF8E}" type="sibTrans" cxnId="{0666FED1-7228-4DAE-9794-C8628E9A23AB}">
      <dgm:prSet/>
      <dgm:spPr/>
      <dgm:t>
        <a:bodyPr/>
        <a:lstStyle/>
        <a:p>
          <a:endParaRPr lang="en-US"/>
        </a:p>
      </dgm:t>
    </dgm:pt>
    <dgm:pt modelId="{CC1D088D-FB10-490F-89BF-A2C9F26F8935}">
      <dgm:prSet/>
      <dgm:spPr/>
      <dgm:t>
        <a:bodyPr/>
        <a:lstStyle/>
        <a:p>
          <a:r>
            <a:rPr lang="en-US"/>
            <a:t>The project is small in scale</a:t>
          </a:r>
        </a:p>
      </dgm:t>
    </dgm:pt>
    <dgm:pt modelId="{EEBD766C-9D06-41DD-A74E-98B4D3BB0F39}" type="parTrans" cxnId="{718A8C94-D02E-4D53-9BA6-9EC86123E8AB}">
      <dgm:prSet/>
      <dgm:spPr/>
      <dgm:t>
        <a:bodyPr/>
        <a:lstStyle/>
        <a:p>
          <a:endParaRPr lang="en-US"/>
        </a:p>
      </dgm:t>
    </dgm:pt>
    <dgm:pt modelId="{9E7019B3-DFD2-46A4-B225-BB9C1FD5A82B}" type="sibTrans" cxnId="{718A8C94-D02E-4D53-9BA6-9EC86123E8AB}">
      <dgm:prSet/>
      <dgm:spPr/>
      <dgm:t>
        <a:bodyPr/>
        <a:lstStyle/>
        <a:p>
          <a:endParaRPr lang="en-US"/>
        </a:p>
      </dgm:t>
    </dgm:pt>
    <dgm:pt modelId="{2189071F-CB51-B947-9A13-894C22D18BA8}" type="pres">
      <dgm:prSet presAssocID="{A928F262-0144-4990-8A9F-FA021E4F60D9}" presName="vert0" presStyleCnt="0">
        <dgm:presLayoutVars>
          <dgm:dir/>
          <dgm:animOne val="branch"/>
          <dgm:animLvl val="lvl"/>
        </dgm:presLayoutVars>
      </dgm:prSet>
      <dgm:spPr/>
    </dgm:pt>
    <dgm:pt modelId="{8B7B09E2-DD8B-B94D-BC0A-8CD27680D70A}" type="pres">
      <dgm:prSet presAssocID="{FB11A15A-9B44-4BCA-969A-6A0209E0C88D}" presName="thickLine" presStyleLbl="alignNode1" presStyleIdx="0" presStyleCnt="4"/>
      <dgm:spPr/>
    </dgm:pt>
    <dgm:pt modelId="{04CD948C-3B90-5247-8E64-9246B1613BD9}" type="pres">
      <dgm:prSet presAssocID="{FB11A15A-9B44-4BCA-969A-6A0209E0C88D}" presName="horz1" presStyleCnt="0"/>
      <dgm:spPr/>
    </dgm:pt>
    <dgm:pt modelId="{FDE8F017-F082-4E46-9103-62907E4A5F02}" type="pres">
      <dgm:prSet presAssocID="{FB11A15A-9B44-4BCA-969A-6A0209E0C88D}" presName="tx1" presStyleLbl="revTx" presStyleIdx="0" presStyleCnt="4"/>
      <dgm:spPr/>
    </dgm:pt>
    <dgm:pt modelId="{F408F810-6130-0F4E-BB3F-BB7D4D0BD4D0}" type="pres">
      <dgm:prSet presAssocID="{FB11A15A-9B44-4BCA-969A-6A0209E0C88D}" presName="vert1" presStyleCnt="0"/>
      <dgm:spPr/>
    </dgm:pt>
    <dgm:pt modelId="{3B797742-684D-524C-AA3B-2F2817230884}" type="pres">
      <dgm:prSet presAssocID="{2B0453B2-23A4-49D9-8A7E-9ACEC06A8F07}" presName="thickLine" presStyleLbl="alignNode1" presStyleIdx="1" presStyleCnt="4"/>
      <dgm:spPr/>
    </dgm:pt>
    <dgm:pt modelId="{AF5D8112-A717-FE4B-939D-7E85729CB24D}" type="pres">
      <dgm:prSet presAssocID="{2B0453B2-23A4-49D9-8A7E-9ACEC06A8F07}" presName="horz1" presStyleCnt="0"/>
      <dgm:spPr/>
    </dgm:pt>
    <dgm:pt modelId="{8A673F49-E506-C949-A44E-71C61CE4B345}" type="pres">
      <dgm:prSet presAssocID="{2B0453B2-23A4-49D9-8A7E-9ACEC06A8F07}" presName="tx1" presStyleLbl="revTx" presStyleIdx="1" presStyleCnt="4"/>
      <dgm:spPr/>
    </dgm:pt>
    <dgm:pt modelId="{F450B486-9F08-F847-BCA2-0F1A7A529F10}" type="pres">
      <dgm:prSet presAssocID="{2B0453B2-23A4-49D9-8A7E-9ACEC06A8F07}" presName="vert1" presStyleCnt="0"/>
      <dgm:spPr/>
    </dgm:pt>
    <dgm:pt modelId="{235EC00F-C23B-0C41-B581-0195F9E7EF95}" type="pres">
      <dgm:prSet presAssocID="{071FC205-7CF0-4C88-A1BA-3CF888D8494B}" presName="thickLine" presStyleLbl="alignNode1" presStyleIdx="2" presStyleCnt="4"/>
      <dgm:spPr/>
    </dgm:pt>
    <dgm:pt modelId="{D22EF0FA-2FB8-8349-953A-C5E1150066C6}" type="pres">
      <dgm:prSet presAssocID="{071FC205-7CF0-4C88-A1BA-3CF888D8494B}" presName="horz1" presStyleCnt="0"/>
      <dgm:spPr/>
    </dgm:pt>
    <dgm:pt modelId="{3DC23BC7-29ED-E645-AADF-8A18F897DC1A}" type="pres">
      <dgm:prSet presAssocID="{071FC205-7CF0-4C88-A1BA-3CF888D8494B}" presName="tx1" presStyleLbl="revTx" presStyleIdx="2" presStyleCnt="4"/>
      <dgm:spPr/>
    </dgm:pt>
    <dgm:pt modelId="{9E728AD5-617C-A943-A98A-7C63CC83E60C}" type="pres">
      <dgm:prSet presAssocID="{071FC205-7CF0-4C88-A1BA-3CF888D8494B}" presName="vert1" presStyleCnt="0"/>
      <dgm:spPr/>
    </dgm:pt>
    <dgm:pt modelId="{0E7D0682-4EB2-7F4D-B9D2-78553F1630BA}" type="pres">
      <dgm:prSet presAssocID="{CC1D088D-FB10-490F-89BF-A2C9F26F8935}" presName="thickLine" presStyleLbl="alignNode1" presStyleIdx="3" presStyleCnt="4"/>
      <dgm:spPr/>
    </dgm:pt>
    <dgm:pt modelId="{EED71BA1-12D3-B240-B04B-C07C13C1FB7B}" type="pres">
      <dgm:prSet presAssocID="{CC1D088D-FB10-490F-89BF-A2C9F26F8935}" presName="horz1" presStyleCnt="0"/>
      <dgm:spPr/>
    </dgm:pt>
    <dgm:pt modelId="{4322533A-A058-4846-99DB-0921F5A6E593}" type="pres">
      <dgm:prSet presAssocID="{CC1D088D-FB10-490F-89BF-A2C9F26F8935}" presName="tx1" presStyleLbl="revTx" presStyleIdx="3" presStyleCnt="4"/>
      <dgm:spPr/>
    </dgm:pt>
    <dgm:pt modelId="{8C754A1B-1C1C-4F4A-8381-997A6F52ED80}" type="pres">
      <dgm:prSet presAssocID="{CC1D088D-FB10-490F-89BF-A2C9F26F8935}" presName="vert1" presStyleCnt="0"/>
      <dgm:spPr/>
    </dgm:pt>
  </dgm:ptLst>
  <dgm:cxnLst>
    <dgm:cxn modelId="{E38EA962-3F94-D54E-904D-C6924478C7FD}" type="presOf" srcId="{2B0453B2-23A4-49D9-8A7E-9ACEC06A8F07}" destId="{8A673F49-E506-C949-A44E-71C61CE4B345}" srcOrd="0" destOrd="0" presId="urn:microsoft.com/office/officeart/2008/layout/LinedList"/>
    <dgm:cxn modelId="{1D817D6B-ACBE-4861-AC87-22AA7B76EEFC}" srcId="{A928F262-0144-4990-8A9F-FA021E4F60D9}" destId="{FB11A15A-9B44-4BCA-969A-6A0209E0C88D}" srcOrd="0" destOrd="0" parTransId="{BBC1E1E1-B96D-4CEA-AFB8-05538446E62C}" sibTransId="{98B6C6A3-8E53-492C-98B9-8064F5611D42}"/>
    <dgm:cxn modelId="{D744D27A-2B47-40ED-89B4-9082E46BDC46}" srcId="{A928F262-0144-4990-8A9F-FA021E4F60D9}" destId="{2B0453B2-23A4-49D9-8A7E-9ACEC06A8F07}" srcOrd="1" destOrd="0" parTransId="{4B6553D1-AB3E-4862-9223-D5CFCBBFA658}" sibTransId="{12D04D50-F740-4C07-A77D-9718BCEA1766}"/>
    <dgm:cxn modelId="{718A8C94-D02E-4D53-9BA6-9EC86123E8AB}" srcId="{A928F262-0144-4990-8A9F-FA021E4F60D9}" destId="{CC1D088D-FB10-490F-89BF-A2C9F26F8935}" srcOrd="3" destOrd="0" parTransId="{EEBD766C-9D06-41DD-A74E-98B4D3BB0F39}" sibTransId="{9E7019B3-DFD2-46A4-B225-BB9C1FD5A82B}"/>
    <dgm:cxn modelId="{F3D72FBD-BD85-1143-91A3-0A5ABD04148A}" type="presOf" srcId="{071FC205-7CF0-4C88-A1BA-3CF888D8494B}" destId="{3DC23BC7-29ED-E645-AADF-8A18F897DC1A}" srcOrd="0" destOrd="0" presId="urn:microsoft.com/office/officeart/2008/layout/LinedList"/>
    <dgm:cxn modelId="{D53717C4-0F40-384A-BAFA-3CF4B4B99C71}" type="presOf" srcId="{A928F262-0144-4990-8A9F-FA021E4F60D9}" destId="{2189071F-CB51-B947-9A13-894C22D18BA8}" srcOrd="0" destOrd="0" presId="urn:microsoft.com/office/officeart/2008/layout/LinedList"/>
    <dgm:cxn modelId="{0666FED1-7228-4DAE-9794-C8628E9A23AB}" srcId="{A928F262-0144-4990-8A9F-FA021E4F60D9}" destId="{071FC205-7CF0-4C88-A1BA-3CF888D8494B}" srcOrd="2" destOrd="0" parTransId="{2F8BECC8-7C90-4058-A97D-A60134D71126}" sibTransId="{71ED45B5-17DD-47EC-AF55-917D5966FF8E}"/>
    <dgm:cxn modelId="{F1171CD6-2C0F-9449-9D32-097657AACCEA}" type="presOf" srcId="{FB11A15A-9B44-4BCA-969A-6A0209E0C88D}" destId="{FDE8F017-F082-4E46-9103-62907E4A5F02}" srcOrd="0" destOrd="0" presId="urn:microsoft.com/office/officeart/2008/layout/LinedList"/>
    <dgm:cxn modelId="{C7A60FFE-4AD9-214E-BD55-1C695BF654D5}" type="presOf" srcId="{CC1D088D-FB10-490F-89BF-A2C9F26F8935}" destId="{4322533A-A058-4846-99DB-0921F5A6E593}" srcOrd="0" destOrd="0" presId="urn:microsoft.com/office/officeart/2008/layout/LinedList"/>
    <dgm:cxn modelId="{D4CFB5FE-869B-3B49-8DFE-F3781B683B8A}" type="presParOf" srcId="{2189071F-CB51-B947-9A13-894C22D18BA8}" destId="{8B7B09E2-DD8B-B94D-BC0A-8CD27680D70A}" srcOrd="0" destOrd="0" presId="urn:microsoft.com/office/officeart/2008/layout/LinedList"/>
    <dgm:cxn modelId="{5D471379-BE8E-DA4B-9100-7AD8F32B132A}" type="presParOf" srcId="{2189071F-CB51-B947-9A13-894C22D18BA8}" destId="{04CD948C-3B90-5247-8E64-9246B1613BD9}" srcOrd="1" destOrd="0" presId="urn:microsoft.com/office/officeart/2008/layout/LinedList"/>
    <dgm:cxn modelId="{808EF3CE-AD57-274B-A5DF-233B760E6775}" type="presParOf" srcId="{04CD948C-3B90-5247-8E64-9246B1613BD9}" destId="{FDE8F017-F082-4E46-9103-62907E4A5F02}" srcOrd="0" destOrd="0" presId="urn:microsoft.com/office/officeart/2008/layout/LinedList"/>
    <dgm:cxn modelId="{75F2AD82-4711-024A-89E0-E78E7BE6D0AC}" type="presParOf" srcId="{04CD948C-3B90-5247-8E64-9246B1613BD9}" destId="{F408F810-6130-0F4E-BB3F-BB7D4D0BD4D0}" srcOrd="1" destOrd="0" presId="urn:microsoft.com/office/officeart/2008/layout/LinedList"/>
    <dgm:cxn modelId="{5198ED10-6561-9B4A-A1B9-FE7376BD0F19}" type="presParOf" srcId="{2189071F-CB51-B947-9A13-894C22D18BA8}" destId="{3B797742-684D-524C-AA3B-2F2817230884}" srcOrd="2" destOrd="0" presId="urn:microsoft.com/office/officeart/2008/layout/LinedList"/>
    <dgm:cxn modelId="{C3B7E38C-BC6D-7D42-A013-F77E57008411}" type="presParOf" srcId="{2189071F-CB51-B947-9A13-894C22D18BA8}" destId="{AF5D8112-A717-FE4B-939D-7E85729CB24D}" srcOrd="3" destOrd="0" presId="urn:microsoft.com/office/officeart/2008/layout/LinedList"/>
    <dgm:cxn modelId="{1D6CD001-581D-964F-BA51-BB062D6D27D2}" type="presParOf" srcId="{AF5D8112-A717-FE4B-939D-7E85729CB24D}" destId="{8A673F49-E506-C949-A44E-71C61CE4B345}" srcOrd="0" destOrd="0" presId="urn:microsoft.com/office/officeart/2008/layout/LinedList"/>
    <dgm:cxn modelId="{C6DAB12A-777D-1F46-A5E5-57657256F988}" type="presParOf" srcId="{AF5D8112-A717-FE4B-939D-7E85729CB24D}" destId="{F450B486-9F08-F847-BCA2-0F1A7A529F10}" srcOrd="1" destOrd="0" presId="urn:microsoft.com/office/officeart/2008/layout/LinedList"/>
    <dgm:cxn modelId="{46052424-D2FF-AF4B-AD74-E2D2FD7C9AFF}" type="presParOf" srcId="{2189071F-CB51-B947-9A13-894C22D18BA8}" destId="{235EC00F-C23B-0C41-B581-0195F9E7EF95}" srcOrd="4" destOrd="0" presId="urn:microsoft.com/office/officeart/2008/layout/LinedList"/>
    <dgm:cxn modelId="{FF162F2A-6304-9947-BC41-78C9884D5366}" type="presParOf" srcId="{2189071F-CB51-B947-9A13-894C22D18BA8}" destId="{D22EF0FA-2FB8-8349-953A-C5E1150066C6}" srcOrd="5" destOrd="0" presId="urn:microsoft.com/office/officeart/2008/layout/LinedList"/>
    <dgm:cxn modelId="{5C3DB19B-2957-0D44-9E6E-2CB736869D5B}" type="presParOf" srcId="{D22EF0FA-2FB8-8349-953A-C5E1150066C6}" destId="{3DC23BC7-29ED-E645-AADF-8A18F897DC1A}" srcOrd="0" destOrd="0" presId="urn:microsoft.com/office/officeart/2008/layout/LinedList"/>
    <dgm:cxn modelId="{798430B7-BB36-4540-83FF-8FF2AA51CAB8}" type="presParOf" srcId="{D22EF0FA-2FB8-8349-953A-C5E1150066C6}" destId="{9E728AD5-617C-A943-A98A-7C63CC83E60C}" srcOrd="1" destOrd="0" presId="urn:microsoft.com/office/officeart/2008/layout/LinedList"/>
    <dgm:cxn modelId="{BA5CAD41-67A2-D643-9FA0-D38923B6E0B2}" type="presParOf" srcId="{2189071F-CB51-B947-9A13-894C22D18BA8}" destId="{0E7D0682-4EB2-7F4D-B9D2-78553F1630BA}" srcOrd="6" destOrd="0" presId="urn:microsoft.com/office/officeart/2008/layout/LinedList"/>
    <dgm:cxn modelId="{02E20406-C131-D84F-A709-CCE3008B87DF}" type="presParOf" srcId="{2189071F-CB51-B947-9A13-894C22D18BA8}" destId="{EED71BA1-12D3-B240-B04B-C07C13C1FB7B}" srcOrd="7" destOrd="0" presId="urn:microsoft.com/office/officeart/2008/layout/LinedList"/>
    <dgm:cxn modelId="{8104CA46-516A-2C43-9E72-2B64537852D9}" type="presParOf" srcId="{EED71BA1-12D3-B240-B04B-C07C13C1FB7B}" destId="{4322533A-A058-4846-99DB-0921F5A6E593}" srcOrd="0" destOrd="0" presId="urn:microsoft.com/office/officeart/2008/layout/LinedList"/>
    <dgm:cxn modelId="{C1FA2237-0387-0440-A05D-3D9278ACEABD}" type="presParOf" srcId="{EED71BA1-12D3-B240-B04B-C07C13C1FB7B}" destId="{8C754A1B-1C1C-4F4A-8381-997A6F52ED80}"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78021F9-E5A1-4681-A6F7-40393C3D75EB}"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3FADC162-3FE8-4680-9259-4923A6530918}">
      <dgm:prSet/>
      <dgm:spPr/>
      <dgm:t>
        <a:bodyPr/>
        <a:lstStyle/>
        <a:p>
          <a:r>
            <a:rPr lang="en-US"/>
            <a:t>‘V’ stands for the terms Verification and Validation.</a:t>
          </a:r>
        </a:p>
      </dgm:t>
    </dgm:pt>
    <dgm:pt modelId="{20CF94F4-7C3E-4D5C-AF5C-6A1E2A2B3966}" type="parTrans" cxnId="{5D49BAF3-EE0F-4BA1-B4E1-0E90ABE378B4}">
      <dgm:prSet/>
      <dgm:spPr/>
      <dgm:t>
        <a:bodyPr/>
        <a:lstStyle/>
        <a:p>
          <a:endParaRPr lang="en-US"/>
        </a:p>
      </dgm:t>
    </dgm:pt>
    <dgm:pt modelId="{D8179879-D221-4177-8F97-054E9DB8AEF2}" type="sibTrans" cxnId="{5D49BAF3-EE0F-4BA1-B4E1-0E90ABE378B4}">
      <dgm:prSet/>
      <dgm:spPr/>
      <dgm:t>
        <a:bodyPr/>
        <a:lstStyle/>
        <a:p>
          <a:endParaRPr lang="en-US"/>
        </a:p>
      </dgm:t>
    </dgm:pt>
    <dgm:pt modelId="{DBB786DE-C312-4DB6-A925-C2D8049938BC}">
      <dgm:prSet/>
      <dgm:spPr/>
      <dgm:t>
        <a:bodyPr/>
        <a:lstStyle/>
        <a:p>
          <a:r>
            <a:rPr lang="en-US"/>
            <a:t>This model developed as a result of the evolution of software testing. </a:t>
          </a:r>
        </a:p>
      </dgm:t>
    </dgm:pt>
    <dgm:pt modelId="{D1CB2893-6E12-4775-AA8B-D6ED4234F151}" type="parTrans" cxnId="{F2E7E3BD-9EAD-4D19-9A89-5CCDD0CEE730}">
      <dgm:prSet/>
      <dgm:spPr/>
      <dgm:t>
        <a:bodyPr/>
        <a:lstStyle/>
        <a:p>
          <a:endParaRPr lang="en-US"/>
        </a:p>
      </dgm:t>
    </dgm:pt>
    <dgm:pt modelId="{60E1D7DE-1C05-4E8C-AFB6-D036C0F31D8C}" type="sibTrans" cxnId="{F2E7E3BD-9EAD-4D19-9A89-5CCDD0CEE730}">
      <dgm:prSet/>
      <dgm:spPr/>
      <dgm:t>
        <a:bodyPr/>
        <a:lstStyle/>
        <a:p>
          <a:endParaRPr lang="en-US"/>
        </a:p>
      </dgm:t>
    </dgm:pt>
    <dgm:pt modelId="{1A25BF0A-FC50-4FEA-99D2-7351205A0BC0}">
      <dgm:prSet/>
      <dgm:spPr/>
      <dgm:t>
        <a:bodyPr/>
        <a:lstStyle/>
        <a:p>
          <a:r>
            <a:rPr lang="en-US"/>
            <a:t>Testing techniques and various kinds of testing got its due focus that led waterfall model to evolve into V-model.</a:t>
          </a:r>
        </a:p>
      </dgm:t>
    </dgm:pt>
    <dgm:pt modelId="{04362B2A-AE34-41EE-BA76-F8D9A0983988}" type="parTrans" cxnId="{6C2E6A54-4AE7-433E-97FE-EF68989A3708}">
      <dgm:prSet/>
      <dgm:spPr/>
      <dgm:t>
        <a:bodyPr/>
        <a:lstStyle/>
        <a:p>
          <a:endParaRPr lang="en-US"/>
        </a:p>
      </dgm:t>
    </dgm:pt>
    <dgm:pt modelId="{7D7BEC34-3D16-4FA2-98B0-7CE1272036FD}" type="sibTrans" cxnId="{6C2E6A54-4AE7-433E-97FE-EF68989A3708}">
      <dgm:prSet/>
      <dgm:spPr/>
      <dgm:t>
        <a:bodyPr/>
        <a:lstStyle/>
        <a:p>
          <a:endParaRPr lang="en-US"/>
        </a:p>
      </dgm:t>
    </dgm:pt>
    <dgm:pt modelId="{1BC2B2C5-0D11-D141-A1BB-F007162393DB}" type="pres">
      <dgm:prSet presAssocID="{178021F9-E5A1-4681-A6F7-40393C3D75EB}" presName="linear" presStyleCnt="0">
        <dgm:presLayoutVars>
          <dgm:animLvl val="lvl"/>
          <dgm:resizeHandles val="exact"/>
        </dgm:presLayoutVars>
      </dgm:prSet>
      <dgm:spPr/>
    </dgm:pt>
    <dgm:pt modelId="{E98A3F16-7751-6D4E-8339-9A651605E67F}" type="pres">
      <dgm:prSet presAssocID="{3FADC162-3FE8-4680-9259-4923A6530918}" presName="parentText" presStyleLbl="node1" presStyleIdx="0" presStyleCnt="3">
        <dgm:presLayoutVars>
          <dgm:chMax val="0"/>
          <dgm:bulletEnabled val="1"/>
        </dgm:presLayoutVars>
      </dgm:prSet>
      <dgm:spPr/>
    </dgm:pt>
    <dgm:pt modelId="{B9DEE6FC-3EC6-AB40-9D8A-8A1E9C7800FC}" type="pres">
      <dgm:prSet presAssocID="{D8179879-D221-4177-8F97-054E9DB8AEF2}" presName="spacer" presStyleCnt="0"/>
      <dgm:spPr/>
    </dgm:pt>
    <dgm:pt modelId="{CA7825AD-81AD-C649-966A-FC6DEA124482}" type="pres">
      <dgm:prSet presAssocID="{DBB786DE-C312-4DB6-A925-C2D8049938BC}" presName="parentText" presStyleLbl="node1" presStyleIdx="1" presStyleCnt="3">
        <dgm:presLayoutVars>
          <dgm:chMax val="0"/>
          <dgm:bulletEnabled val="1"/>
        </dgm:presLayoutVars>
      </dgm:prSet>
      <dgm:spPr/>
    </dgm:pt>
    <dgm:pt modelId="{C535AC44-7F6A-CA4B-A0C6-805D53F3F826}" type="pres">
      <dgm:prSet presAssocID="{60E1D7DE-1C05-4E8C-AFB6-D036C0F31D8C}" presName="spacer" presStyleCnt="0"/>
      <dgm:spPr/>
    </dgm:pt>
    <dgm:pt modelId="{4BCFC163-CDF6-7544-BC64-2C6166F0AE89}" type="pres">
      <dgm:prSet presAssocID="{1A25BF0A-FC50-4FEA-99D2-7351205A0BC0}" presName="parentText" presStyleLbl="node1" presStyleIdx="2" presStyleCnt="3">
        <dgm:presLayoutVars>
          <dgm:chMax val="0"/>
          <dgm:bulletEnabled val="1"/>
        </dgm:presLayoutVars>
      </dgm:prSet>
      <dgm:spPr/>
    </dgm:pt>
  </dgm:ptLst>
  <dgm:cxnLst>
    <dgm:cxn modelId="{6C2E6A54-4AE7-433E-97FE-EF68989A3708}" srcId="{178021F9-E5A1-4681-A6F7-40393C3D75EB}" destId="{1A25BF0A-FC50-4FEA-99D2-7351205A0BC0}" srcOrd="2" destOrd="0" parTransId="{04362B2A-AE34-41EE-BA76-F8D9A0983988}" sibTransId="{7D7BEC34-3D16-4FA2-98B0-7CE1272036FD}"/>
    <dgm:cxn modelId="{BEE2185A-CD83-214B-87D8-D9E7BAE54E1F}" type="presOf" srcId="{3FADC162-3FE8-4680-9259-4923A6530918}" destId="{E98A3F16-7751-6D4E-8339-9A651605E67F}" srcOrd="0" destOrd="0" presId="urn:microsoft.com/office/officeart/2005/8/layout/vList2"/>
    <dgm:cxn modelId="{86773F65-517C-ED43-A978-C2C7A9AA71F6}" type="presOf" srcId="{178021F9-E5A1-4681-A6F7-40393C3D75EB}" destId="{1BC2B2C5-0D11-D141-A1BB-F007162393DB}" srcOrd="0" destOrd="0" presId="urn:microsoft.com/office/officeart/2005/8/layout/vList2"/>
    <dgm:cxn modelId="{80D8ABAC-492A-0047-9CEC-670C5F7EA33F}" type="presOf" srcId="{DBB786DE-C312-4DB6-A925-C2D8049938BC}" destId="{CA7825AD-81AD-C649-966A-FC6DEA124482}" srcOrd="0" destOrd="0" presId="urn:microsoft.com/office/officeart/2005/8/layout/vList2"/>
    <dgm:cxn modelId="{F2E7E3BD-9EAD-4D19-9A89-5CCDD0CEE730}" srcId="{178021F9-E5A1-4681-A6F7-40393C3D75EB}" destId="{DBB786DE-C312-4DB6-A925-C2D8049938BC}" srcOrd="1" destOrd="0" parTransId="{D1CB2893-6E12-4775-AA8B-D6ED4234F151}" sibTransId="{60E1D7DE-1C05-4E8C-AFB6-D036C0F31D8C}"/>
    <dgm:cxn modelId="{5D49BAF3-EE0F-4BA1-B4E1-0E90ABE378B4}" srcId="{178021F9-E5A1-4681-A6F7-40393C3D75EB}" destId="{3FADC162-3FE8-4680-9259-4923A6530918}" srcOrd="0" destOrd="0" parTransId="{20CF94F4-7C3E-4D5C-AF5C-6A1E2A2B3966}" sibTransId="{D8179879-D221-4177-8F97-054E9DB8AEF2}"/>
    <dgm:cxn modelId="{4D59E1F8-641A-7B49-8F85-2F298CB6B670}" type="presOf" srcId="{1A25BF0A-FC50-4FEA-99D2-7351205A0BC0}" destId="{4BCFC163-CDF6-7544-BC64-2C6166F0AE89}" srcOrd="0" destOrd="0" presId="urn:microsoft.com/office/officeart/2005/8/layout/vList2"/>
    <dgm:cxn modelId="{03DE5CE1-7325-654C-A375-81F2C3A99840}" type="presParOf" srcId="{1BC2B2C5-0D11-D141-A1BB-F007162393DB}" destId="{E98A3F16-7751-6D4E-8339-9A651605E67F}" srcOrd="0" destOrd="0" presId="urn:microsoft.com/office/officeart/2005/8/layout/vList2"/>
    <dgm:cxn modelId="{9E450997-1A44-334D-8E58-5CAE847761C3}" type="presParOf" srcId="{1BC2B2C5-0D11-D141-A1BB-F007162393DB}" destId="{B9DEE6FC-3EC6-AB40-9D8A-8A1E9C7800FC}" srcOrd="1" destOrd="0" presId="urn:microsoft.com/office/officeart/2005/8/layout/vList2"/>
    <dgm:cxn modelId="{CF5C431B-E4F7-2344-9708-565F6A768944}" type="presParOf" srcId="{1BC2B2C5-0D11-D141-A1BB-F007162393DB}" destId="{CA7825AD-81AD-C649-966A-FC6DEA124482}" srcOrd="2" destOrd="0" presId="urn:microsoft.com/office/officeart/2005/8/layout/vList2"/>
    <dgm:cxn modelId="{F8F04BB0-7148-534C-AC93-141E8023FC31}" type="presParOf" srcId="{1BC2B2C5-0D11-D141-A1BB-F007162393DB}" destId="{C535AC44-7F6A-CA4B-A0C6-805D53F3F826}" srcOrd="3" destOrd="0" presId="urn:microsoft.com/office/officeart/2005/8/layout/vList2"/>
    <dgm:cxn modelId="{B516D330-ED56-3440-9BB9-C05B598A8BBB}" type="presParOf" srcId="{1BC2B2C5-0D11-D141-A1BB-F007162393DB}" destId="{4BCFC163-CDF6-7544-BC64-2C6166F0AE89}"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B98D32A-6E13-437B-A7D4-7E3F7A826DD0}"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BA60BB1D-E5B9-4B78-93B0-83197921EC59}">
      <dgm:prSet/>
      <dgm:spPr/>
      <dgm:t>
        <a:bodyPr/>
        <a:lstStyle/>
        <a:p>
          <a:r>
            <a:rPr lang="en-US"/>
            <a:t>Testing of the product is planned in parallel with a corresponding phase of development</a:t>
          </a:r>
        </a:p>
      </dgm:t>
    </dgm:pt>
    <dgm:pt modelId="{A826DE53-8462-40B0-8EDD-8BB6D8C999E5}" type="parTrans" cxnId="{302E8F28-869A-4DE4-A1A0-6AF87FE9323E}">
      <dgm:prSet/>
      <dgm:spPr/>
      <dgm:t>
        <a:bodyPr/>
        <a:lstStyle/>
        <a:p>
          <a:endParaRPr lang="en-US"/>
        </a:p>
      </dgm:t>
    </dgm:pt>
    <dgm:pt modelId="{CD1793DE-8947-4621-AAF2-79D40FDE1D57}" type="sibTrans" cxnId="{302E8F28-869A-4DE4-A1A0-6AF87FE9323E}">
      <dgm:prSet/>
      <dgm:spPr/>
      <dgm:t>
        <a:bodyPr/>
        <a:lstStyle/>
        <a:p>
          <a:endParaRPr lang="en-US"/>
        </a:p>
      </dgm:t>
    </dgm:pt>
    <dgm:pt modelId="{24EE8F35-272F-4B02-907E-94AF5F73CF23}">
      <dgm:prSet/>
      <dgm:spPr/>
      <dgm:t>
        <a:bodyPr/>
        <a:lstStyle/>
        <a:p>
          <a:r>
            <a:rPr lang="en-US"/>
            <a:t>Each phase must be completed before the next phase begins.  </a:t>
          </a:r>
        </a:p>
      </dgm:t>
    </dgm:pt>
    <dgm:pt modelId="{08F1AA31-74BD-45F7-BD72-794B1F6CB8B3}" type="parTrans" cxnId="{9539D8E5-7819-49D3-BEB0-F1DAC31256C3}">
      <dgm:prSet/>
      <dgm:spPr/>
      <dgm:t>
        <a:bodyPr/>
        <a:lstStyle/>
        <a:p>
          <a:endParaRPr lang="en-US"/>
        </a:p>
      </dgm:t>
    </dgm:pt>
    <dgm:pt modelId="{1948EEAC-AD5D-4427-A4C7-4E8551CFE57F}" type="sibTrans" cxnId="{9539D8E5-7819-49D3-BEB0-F1DAC31256C3}">
      <dgm:prSet/>
      <dgm:spPr/>
      <dgm:t>
        <a:bodyPr/>
        <a:lstStyle/>
        <a:p>
          <a:endParaRPr lang="en-US"/>
        </a:p>
      </dgm:t>
    </dgm:pt>
    <dgm:pt modelId="{1E614D7F-2134-4DAA-B18A-00F2E8CCFB6C}">
      <dgm:prSet/>
      <dgm:spPr/>
      <dgm:t>
        <a:bodyPr/>
        <a:lstStyle/>
        <a:p>
          <a:r>
            <a:rPr lang="en-US"/>
            <a:t>Verification activities during requirements and design phase will produce deliverable like SRS and design documents.</a:t>
          </a:r>
        </a:p>
      </dgm:t>
    </dgm:pt>
    <dgm:pt modelId="{3F3D58FD-1662-4D9D-8CAF-C226C351E3DE}" type="parTrans" cxnId="{198AF64E-F393-40C4-8E1D-768F5DD95875}">
      <dgm:prSet/>
      <dgm:spPr/>
      <dgm:t>
        <a:bodyPr/>
        <a:lstStyle/>
        <a:p>
          <a:endParaRPr lang="en-US"/>
        </a:p>
      </dgm:t>
    </dgm:pt>
    <dgm:pt modelId="{855D69DF-56D2-43A8-B0F2-B06613197D9C}" type="sibTrans" cxnId="{198AF64E-F393-40C4-8E1D-768F5DD95875}">
      <dgm:prSet/>
      <dgm:spPr/>
      <dgm:t>
        <a:bodyPr/>
        <a:lstStyle/>
        <a:p>
          <a:endParaRPr lang="en-US"/>
        </a:p>
      </dgm:t>
    </dgm:pt>
    <dgm:pt modelId="{25A48094-E8DA-CE4B-823C-EC297BEC1891}" type="pres">
      <dgm:prSet presAssocID="{DB98D32A-6E13-437B-A7D4-7E3F7A826DD0}" presName="linear" presStyleCnt="0">
        <dgm:presLayoutVars>
          <dgm:animLvl val="lvl"/>
          <dgm:resizeHandles val="exact"/>
        </dgm:presLayoutVars>
      </dgm:prSet>
      <dgm:spPr/>
    </dgm:pt>
    <dgm:pt modelId="{6B751292-60CC-6442-AC78-4E93CE5C861F}" type="pres">
      <dgm:prSet presAssocID="{BA60BB1D-E5B9-4B78-93B0-83197921EC59}" presName="parentText" presStyleLbl="node1" presStyleIdx="0" presStyleCnt="3">
        <dgm:presLayoutVars>
          <dgm:chMax val="0"/>
          <dgm:bulletEnabled val="1"/>
        </dgm:presLayoutVars>
      </dgm:prSet>
      <dgm:spPr/>
    </dgm:pt>
    <dgm:pt modelId="{084D9BB9-19A6-E647-8E0D-C4DCB4B3A7AF}" type="pres">
      <dgm:prSet presAssocID="{CD1793DE-8947-4621-AAF2-79D40FDE1D57}" presName="spacer" presStyleCnt="0"/>
      <dgm:spPr/>
    </dgm:pt>
    <dgm:pt modelId="{C516960D-3118-D44D-B9FB-A6F8F05E11A9}" type="pres">
      <dgm:prSet presAssocID="{24EE8F35-272F-4B02-907E-94AF5F73CF23}" presName="parentText" presStyleLbl="node1" presStyleIdx="1" presStyleCnt="3">
        <dgm:presLayoutVars>
          <dgm:chMax val="0"/>
          <dgm:bulletEnabled val="1"/>
        </dgm:presLayoutVars>
      </dgm:prSet>
      <dgm:spPr/>
    </dgm:pt>
    <dgm:pt modelId="{8221ECF7-2438-F843-98D9-7FAC17575B9E}" type="pres">
      <dgm:prSet presAssocID="{1948EEAC-AD5D-4427-A4C7-4E8551CFE57F}" presName="spacer" presStyleCnt="0"/>
      <dgm:spPr/>
    </dgm:pt>
    <dgm:pt modelId="{B0421A64-0050-6545-A40C-8D2B82C6175C}" type="pres">
      <dgm:prSet presAssocID="{1E614D7F-2134-4DAA-B18A-00F2E8CCFB6C}" presName="parentText" presStyleLbl="node1" presStyleIdx="2" presStyleCnt="3">
        <dgm:presLayoutVars>
          <dgm:chMax val="0"/>
          <dgm:bulletEnabled val="1"/>
        </dgm:presLayoutVars>
      </dgm:prSet>
      <dgm:spPr/>
    </dgm:pt>
  </dgm:ptLst>
  <dgm:cxnLst>
    <dgm:cxn modelId="{302E8F28-869A-4DE4-A1A0-6AF87FE9323E}" srcId="{DB98D32A-6E13-437B-A7D4-7E3F7A826DD0}" destId="{BA60BB1D-E5B9-4B78-93B0-83197921EC59}" srcOrd="0" destOrd="0" parTransId="{A826DE53-8462-40B0-8EDD-8BB6D8C999E5}" sibTransId="{CD1793DE-8947-4621-AAF2-79D40FDE1D57}"/>
    <dgm:cxn modelId="{198AF64E-F393-40C4-8E1D-768F5DD95875}" srcId="{DB98D32A-6E13-437B-A7D4-7E3F7A826DD0}" destId="{1E614D7F-2134-4DAA-B18A-00F2E8CCFB6C}" srcOrd="2" destOrd="0" parTransId="{3F3D58FD-1662-4D9D-8CAF-C226C351E3DE}" sibTransId="{855D69DF-56D2-43A8-B0F2-B06613197D9C}"/>
    <dgm:cxn modelId="{E9F30F58-6A43-8646-8050-7693539FCD45}" type="presOf" srcId="{DB98D32A-6E13-437B-A7D4-7E3F7A826DD0}" destId="{25A48094-E8DA-CE4B-823C-EC297BEC1891}" srcOrd="0" destOrd="0" presId="urn:microsoft.com/office/officeart/2005/8/layout/vList2"/>
    <dgm:cxn modelId="{6B649BB7-77C9-6F4F-9FB0-AE7FE9F66631}" type="presOf" srcId="{BA60BB1D-E5B9-4B78-93B0-83197921EC59}" destId="{6B751292-60CC-6442-AC78-4E93CE5C861F}" srcOrd="0" destOrd="0" presId="urn:microsoft.com/office/officeart/2005/8/layout/vList2"/>
    <dgm:cxn modelId="{095B8DBB-C8D9-AA47-8411-DEEFB48124AA}" type="presOf" srcId="{1E614D7F-2134-4DAA-B18A-00F2E8CCFB6C}" destId="{B0421A64-0050-6545-A40C-8D2B82C6175C}" srcOrd="0" destOrd="0" presId="urn:microsoft.com/office/officeart/2005/8/layout/vList2"/>
    <dgm:cxn modelId="{BEEEB1D7-80C2-814F-BD2D-2D39061DB209}" type="presOf" srcId="{24EE8F35-272F-4B02-907E-94AF5F73CF23}" destId="{C516960D-3118-D44D-B9FB-A6F8F05E11A9}" srcOrd="0" destOrd="0" presId="urn:microsoft.com/office/officeart/2005/8/layout/vList2"/>
    <dgm:cxn modelId="{9539D8E5-7819-49D3-BEB0-F1DAC31256C3}" srcId="{DB98D32A-6E13-437B-A7D4-7E3F7A826DD0}" destId="{24EE8F35-272F-4B02-907E-94AF5F73CF23}" srcOrd="1" destOrd="0" parTransId="{08F1AA31-74BD-45F7-BD72-794B1F6CB8B3}" sibTransId="{1948EEAC-AD5D-4427-A4C7-4E8551CFE57F}"/>
    <dgm:cxn modelId="{24045762-EE0D-2C4A-A126-37296FC8835A}" type="presParOf" srcId="{25A48094-E8DA-CE4B-823C-EC297BEC1891}" destId="{6B751292-60CC-6442-AC78-4E93CE5C861F}" srcOrd="0" destOrd="0" presId="urn:microsoft.com/office/officeart/2005/8/layout/vList2"/>
    <dgm:cxn modelId="{1449A377-645D-3F4E-BE97-9DD55943D012}" type="presParOf" srcId="{25A48094-E8DA-CE4B-823C-EC297BEC1891}" destId="{084D9BB9-19A6-E647-8E0D-C4DCB4B3A7AF}" srcOrd="1" destOrd="0" presId="urn:microsoft.com/office/officeart/2005/8/layout/vList2"/>
    <dgm:cxn modelId="{0E16D734-10ED-3942-A2E1-9C0AF0218D23}" type="presParOf" srcId="{25A48094-E8DA-CE4B-823C-EC297BEC1891}" destId="{C516960D-3118-D44D-B9FB-A6F8F05E11A9}" srcOrd="2" destOrd="0" presId="urn:microsoft.com/office/officeart/2005/8/layout/vList2"/>
    <dgm:cxn modelId="{E054F42D-515E-2F44-BEA7-AECE0D017B06}" type="presParOf" srcId="{25A48094-E8DA-CE4B-823C-EC297BEC1891}" destId="{8221ECF7-2438-F843-98D9-7FAC17575B9E}" srcOrd="3" destOrd="0" presId="urn:microsoft.com/office/officeart/2005/8/layout/vList2"/>
    <dgm:cxn modelId="{592486E7-5BD4-0D41-900A-8347B1EDF1A0}" type="presParOf" srcId="{25A48094-E8DA-CE4B-823C-EC297BEC1891}" destId="{B0421A64-0050-6545-A40C-8D2B82C6175C}"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42DFCA-3F74-4CE6-845F-5CF113700ED4}" type="doc">
      <dgm:prSet loTypeId="urn:microsoft.com/office/officeart/2008/layout/LinedList" loCatId="list" qsTypeId="urn:microsoft.com/office/officeart/2005/8/quickstyle/simple1" qsCatId="simple" csTypeId="urn:microsoft.com/office/officeart/2005/8/colors/colorful5" csCatId="colorful"/>
      <dgm:spPr/>
      <dgm:t>
        <a:bodyPr/>
        <a:lstStyle/>
        <a:p>
          <a:endParaRPr lang="en-US"/>
        </a:p>
      </dgm:t>
    </dgm:pt>
    <dgm:pt modelId="{E47B9B59-F03C-4F0C-931A-FC9D707E7ADB}">
      <dgm:prSet/>
      <dgm:spPr/>
      <dgm:t>
        <a:bodyPr/>
        <a:lstStyle/>
        <a:p>
          <a:r>
            <a:rPr lang="en-US"/>
            <a:t>Validation activities for each of the different type of test execution requires corresponding test cases to be prepared.</a:t>
          </a:r>
        </a:p>
      </dgm:t>
    </dgm:pt>
    <dgm:pt modelId="{8F980F38-52F7-4510-A246-0269F9CC0B73}" type="parTrans" cxnId="{8C5D69E3-BC39-4D4C-A62D-FB0A86890319}">
      <dgm:prSet/>
      <dgm:spPr/>
      <dgm:t>
        <a:bodyPr/>
        <a:lstStyle/>
        <a:p>
          <a:endParaRPr lang="en-US"/>
        </a:p>
      </dgm:t>
    </dgm:pt>
    <dgm:pt modelId="{E2F3E162-424B-425C-9886-8FC3FBE031B2}" type="sibTrans" cxnId="{8C5D69E3-BC39-4D4C-A62D-FB0A86890319}">
      <dgm:prSet/>
      <dgm:spPr/>
      <dgm:t>
        <a:bodyPr/>
        <a:lstStyle/>
        <a:p>
          <a:endParaRPr lang="en-US"/>
        </a:p>
      </dgm:t>
    </dgm:pt>
    <dgm:pt modelId="{65C790EF-1853-4AE1-8460-360C8082DF33}">
      <dgm:prSet/>
      <dgm:spPr/>
      <dgm:t>
        <a:bodyPr/>
        <a:lstStyle/>
        <a:p>
          <a:r>
            <a:rPr lang="en-US"/>
            <a:t>These test cases are prepared by taking help of corresponding requirements and design documents produced during verification activities.</a:t>
          </a:r>
        </a:p>
      </dgm:t>
    </dgm:pt>
    <dgm:pt modelId="{0FE55AF1-2145-4EAA-8F6B-8FE1FFDC3EB7}" type="parTrans" cxnId="{AC7D921D-6EFF-4819-AAF6-FD533A3F3972}">
      <dgm:prSet/>
      <dgm:spPr/>
      <dgm:t>
        <a:bodyPr/>
        <a:lstStyle/>
        <a:p>
          <a:endParaRPr lang="en-US"/>
        </a:p>
      </dgm:t>
    </dgm:pt>
    <dgm:pt modelId="{DD35414C-A330-47D3-A77C-3469C258BDE7}" type="sibTrans" cxnId="{AC7D921D-6EFF-4819-AAF6-FD533A3F3972}">
      <dgm:prSet/>
      <dgm:spPr/>
      <dgm:t>
        <a:bodyPr/>
        <a:lstStyle/>
        <a:p>
          <a:endParaRPr lang="en-US"/>
        </a:p>
      </dgm:t>
    </dgm:pt>
    <dgm:pt modelId="{8C380000-553C-4C8C-A45B-7F1638D533F7}">
      <dgm:prSet/>
      <dgm:spPr/>
      <dgm:t>
        <a:bodyPr/>
        <a:lstStyle/>
        <a:p>
          <a:r>
            <a:rPr lang="en-US"/>
            <a:t>This is what is represented in the 'V-Model' diagram as a input link between the descending form of verification activities and ascending form of corresponding validation activities.</a:t>
          </a:r>
        </a:p>
      </dgm:t>
    </dgm:pt>
    <dgm:pt modelId="{544A874E-3548-487D-84B0-C2FCD90BE457}" type="parTrans" cxnId="{D87BD8F4-5966-44AA-B4B7-085C30CD573A}">
      <dgm:prSet/>
      <dgm:spPr/>
      <dgm:t>
        <a:bodyPr/>
        <a:lstStyle/>
        <a:p>
          <a:endParaRPr lang="en-US"/>
        </a:p>
      </dgm:t>
    </dgm:pt>
    <dgm:pt modelId="{92C428D4-1957-485F-9734-31E523312710}" type="sibTrans" cxnId="{D87BD8F4-5966-44AA-B4B7-085C30CD573A}">
      <dgm:prSet/>
      <dgm:spPr/>
      <dgm:t>
        <a:bodyPr/>
        <a:lstStyle/>
        <a:p>
          <a:endParaRPr lang="en-US"/>
        </a:p>
      </dgm:t>
    </dgm:pt>
    <dgm:pt modelId="{F863FA1B-B6B8-3A42-B5D8-0BE705D57B4B}" type="pres">
      <dgm:prSet presAssocID="{5342DFCA-3F74-4CE6-845F-5CF113700ED4}" presName="vert0" presStyleCnt="0">
        <dgm:presLayoutVars>
          <dgm:dir/>
          <dgm:animOne val="branch"/>
          <dgm:animLvl val="lvl"/>
        </dgm:presLayoutVars>
      </dgm:prSet>
      <dgm:spPr/>
    </dgm:pt>
    <dgm:pt modelId="{69CA29D7-3717-974D-8006-9B00D400E4F8}" type="pres">
      <dgm:prSet presAssocID="{E47B9B59-F03C-4F0C-931A-FC9D707E7ADB}" presName="thickLine" presStyleLbl="alignNode1" presStyleIdx="0" presStyleCnt="3"/>
      <dgm:spPr/>
    </dgm:pt>
    <dgm:pt modelId="{1AF12825-F4BC-C748-94EB-B8073BADAA80}" type="pres">
      <dgm:prSet presAssocID="{E47B9B59-F03C-4F0C-931A-FC9D707E7ADB}" presName="horz1" presStyleCnt="0"/>
      <dgm:spPr/>
    </dgm:pt>
    <dgm:pt modelId="{22DE6F19-6798-614B-92EE-8455B60A7946}" type="pres">
      <dgm:prSet presAssocID="{E47B9B59-F03C-4F0C-931A-FC9D707E7ADB}" presName="tx1" presStyleLbl="revTx" presStyleIdx="0" presStyleCnt="3"/>
      <dgm:spPr/>
    </dgm:pt>
    <dgm:pt modelId="{AE349EDA-564D-9246-84C4-5E5B729274A6}" type="pres">
      <dgm:prSet presAssocID="{E47B9B59-F03C-4F0C-931A-FC9D707E7ADB}" presName="vert1" presStyleCnt="0"/>
      <dgm:spPr/>
    </dgm:pt>
    <dgm:pt modelId="{903577C0-BD9F-844B-A5CC-530E40379D6F}" type="pres">
      <dgm:prSet presAssocID="{65C790EF-1853-4AE1-8460-360C8082DF33}" presName="thickLine" presStyleLbl="alignNode1" presStyleIdx="1" presStyleCnt="3"/>
      <dgm:spPr/>
    </dgm:pt>
    <dgm:pt modelId="{2712F625-DD76-8E48-8E75-97C485E2B18F}" type="pres">
      <dgm:prSet presAssocID="{65C790EF-1853-4AE1-8460-360C8082DF33}" presName="horz1" presStyleCnt="0"/>
      <dgm:spPr/>
    </dgm:pt>
    <dgm:pt modelId="{D2A90682-10C5-DD4E-B446-F1B33A4CF478}" type="pres">
      <dgm:prSet presAssocID="{65C790EF-1853-4AE1-8460-360C8082DF33}" presName="tx1" presStyleLbl="revTx" presStyleIdx="1" presStyleCnt="3"/>
      <dgm:spPr/>
    </dgm:pt>
    <dgm:pt modelId="{86776FB5-6485-C649-B6A4-C66F6D81A8E6}" type="pres">
      <dgm:prSet presAssocID="{65C790EF-1853-4AE1-8460-360C8082DF33}" presName="vert1" presStyleCnt="0"/>
      <dgm:spPr/>
    </dgm:pt>
    <dgm:pt modelId="{4968EA4E-8D9B-7240-8814-A7D9BEFA4D6D}" type="pres">
      <dgm:prSet presAssocID="{8C380000-553C-4C8C-A45B-7F1638D533F7}" presName="thickLine" presStyleLbl="alignNode1" presStyleIdx="2" presStyleCnt="3"/>
      <dgm:spPr/>
    </dgm:pt>
    <dgm:pt modelId="{7C6F95B6-4C16-0C4C-9F52-54334A14F5CE}" type="pres">
      <dgm:prSet presAssocID="{8C380000-553C-4C8C-A45B-7F1638D533F7}" presName="horz1" presStyleCnt="0"/>
      <dgm:spPr/>
    </dgm:pt>
    <dgm:pt modelId="{94CD4C44-FB1B-FD45-B51F-088CB05697A2}" type="pres">
      <dgm:prSet presAssocID="{8C380000-553C-4C8C-A45B-7F1638D533F7}" presName="tx1" presStyleLbl="revTx" presStyleIdx="2" presStyleCnt="3"/>
      <dgm:spPr/>
    </dgm:pt>
    <dgm:pt modelId="{91F3DA37-7D72-AB4A-80C3-7326B515EC55}" type="pres">
      <dgm:prSet presAssocID="{8C380000-553C-4C8C-A45B-7F1638D533F7}" presName="vert1" presStyleCnt="0"/>
      <dgm:spPr/>
    </dgm:pt>
  </dgm:ptLst>
  <dgm:cxnLst>
    <dgm:cxn modelId="{B6031E18-631A-F145-9E4C-C1C3D498D07E}" type="presOf" srcId="{8C380000-553C-4C8C-A45B-7F1638D533F7}" destId="{94CD4C44-FB1B-FD45-B51F-088CB05697A2}" srcOrd="0" destOrd="0" presId="urn:microsoft.com/office/officeart/2008/layout/LinedList"/>
    <dgm:cxn modelId="{AC7D921D-6EFF-4819-AAF6-FD533A3F3972}" srcId="{5342DFCA-3F74-4CE6-845F-5CF113700ED4}" destId="{65C790EF-1853-4AE1-8460-360C8082DF33}" srcOrd="1" destOrd="0" parTransId="{0FE55AF1-2145-4EAA-8F6B-8FE1FFDC3EB7}" sibTransId="{DD35414C-A330-47D3-A77C-3469C258BDE7}"/>
    <dgm:cxn modelId="{99CFDA43-5F4B-4C43-8606-C74CE1D97F67}" type="presOf" srcId="{65C790EF-1853-4AE1-8460-360C8082DF33}" destId="{D2A90682-10C5-DD4E-B446-F1B33A4CF478}" srcOrd="0" destOrd="0" presId="urn:microsoft.com/office/officeart/2008/layout/LinedList"/>
    <dgm:cxn modelId="{D0CA3FA5-43DC-154B-B96E-3D3D2CD1F6BD}" type="presOf" srcId="{5342DFCA-3F74-4CE6-845F-5CF113700ED4}" destId="{F863FA1B-B6B8-3A42-B5D8-0BE705D57B4B}" srcOrd="0" destOrd="0" presId="urn:microsoft.com/office/officeart/2008/layout/LinedList"/>
    <dgm:cxn modelId="{E6F8D4D3-3EA0-014F-BAC7-A50DB0D90981}" type="presOf" srcId="{E47B9B59-F03C-4F0C-931A-FC9D707E7ADB}" destId="{22DE6F19-6798-614B-92EE-8455B60A7946}" srcOrd="0" destOrd="0" presId="urn:microsoft.com/office/officeart/2008/layout/LinedList"/>
    <dgm:cxn modelId="{8C5D69E3-BC39-4D4C-A62D-FB0A86890319}" srcId="{5342DFCA-3F74-4CE6-845F-5CF113700ED4}" destId="{E47B9B59-F03C-4F0C-931A-FC9D707E7ADB}" srcOrd="0" destOrd="0" parTransId="{8F980F38-52F7-4510-A246-0269F9CC0B73}" sibTransId="{E2F3E162-424B-425C-9886-8FC3FBE031B2}"/>
    <dgm:cxn modelId="{D87BD8F4-5966-44AA-B4B7-085C30CD573A}" srcId="{5342DFCA-3F74-4CE6-845F-5CF113700ED4}" destId="{8C380000-553C-4C8C-A45B-7F1638D533F7}" srcOrd="2" destOrd="0" parTransId="{544A874E-3548-487D-84B0-C2FCD90BE457}" sibTransId="{92C428D4-1957-485F-9734-31E523312710}"/>
    <dgm:cxn modelId="{D311C850-0EF7-394B-999A-F1B625FBEBC1}" type="presParOf" srcId="{F863FA1B-B6B8-3A42-B5D8-0BE705D57B4B}" destId="{69CA29D7-3717-974D-8006-9B00D400E4F8}" srcOrd="0" destOrd="0" presId="urn:microsoft.com/office/officeart/2008/layout/LinedList"/>
    <dgm:cxn modelId="{5994631D-6AED-504F-B45C-110E2F346632}" type="presParOf" srcId="{F863FA1B-B6B8-3A42-B5D8-0BE705D57B4B}" destId="{1AF12825-F4BC-C748-94EB-B8073BADAA80}" srcOrd="1" destOrd="0" presId="urn:microsoft.com/office/officeart/2008/layout/LinedList"/>
    <dgm:cxn modelId="{3AF23879-C366-C844-89D8-5A4059A1EE77}" type="presParOf" srcId="{1AF12825-F4BC-C748-94EB-B8073BADAA80}" destId="{22DE6F19-6798-614B-92EE-8455B60A7946}" srcOrd="0" destOrd="0" presId="urn:microsoft.com/office/officeart/2008/layout/LinedList"/>
    <dgm:cxn modelId="{21261709-E71D-9D4C-AA04-01F0EB210DB5}" type="presParOf" srcId="{1AF12825-F4BC-C748-94EB-B8073BADAA80}" destId="{AE349EDA-564D-9246-84C4-5E5B729274A6}" srcOrd="1" destOrd="0" presId="urn:microsoft.com/office/officeart/2008/layout/LinedList"/>
    <dgm:cxn modelId="{4DA83515-92A2-0246-80C1-23B901A7F511}" type="presParOf" srcId="{F863FA1B-B6B8-3A42-B5D8-0BE705D57B4B}" destId="{903577C0-BD9F-844B-A5CC-530E40379D6F}" srcOrd="2" destOrd="0" presId="urn:microsoft.com/office/officeart/2008/layout/LinedList"/>
    <dgm:cxn modelId="{58CCF9A2-4423-8C46-BBB9-24B6E63FF8F7}" type="presParOf" srcId="{F863FA1B-B6B8-3A42-B5D8-0BE705D57B4B}" destId="{2712F625-DD76-8E48-8E75-97C485E2B18F}" srcOrd="3" destOrd="0" presId="urn:microsoft.com/office/officeart/2008/layout/LinedList"/>
    <dgm:cxn modelId="{AA548175-4AE0-C244-827A-988374DF8740}" type="presParOf" srcId="{2712F625-DD76-8E48-8E75-97C485E2B18F}" destId="{D2A90682-10C5-DD4E-B446-F1B33A4CF478}" srcOrd="0" destOrd="0" presId="urn:microsoft.com/office/officeart/2008/layout/LinedList"/>
    <dgm:cxn modelId="{B8D80B48-578C-3346-902B-B3045E39AE49}" type="presParOf" srcId="{2712F625-DD76-8E48-8E75-97C485E2B18F}" destId="{86776FB5-6485-C649-B6A4-C66F6D81A8E6}" srcOrd="1" destOrd="0" presId="urn:microsoft.com/office/officeart/2008/layout/LinedList"/>
    <dgm:cxn modelId="{DF521792-84B4-9F41-9736-C74C0AFF922D}" type="presParOf" srcId="{F863FA1B-B6B8-3A42-B5D8-0BE705D57B4B}" destId="{4968EA4E-8D9B-7240-8814-A7D9BEFA4D6D}" srcOrd="4" destOrd="0" presId="urn:microsoft.com/office/officeart/2008/layout/LinedList"/>
    <dgm:cxn modelId="{630C93F5-7EF9-E84E-9305-31A3B18927B3}" type="presParOf" srcId="{F863FA1B-B6B8-3A42-B5D8-0BE705D57B4B}" destId="{7C6F95B6-4C16-0C4C-9F52-54334A14F5CE}" srcOrd="5" destOrd="0" presId="urn:microsoft.com/office/officeart/2008/layout/LinedList"/>
    <dgm:cxn modelId="{90A1D547-12D5-7B41-9B4B-91E3B83DB6BB}" type="presParOf" srcId="{7C6F95B6-4C16-0C4C-9F52-54334A14F5CE}" destId="{94CD4C44-FB1B-FD45-B51F-088CB05697A2}" srcOrd="0" destOrd="0" presId="urn:microsoft.com/office/officeart/2008/layout/LinedList"/>
    <dgm:cxn modelId="{C2B7914C-E00A-1C41-90B8-57CF92E7F9C7}" type="presParOf" srcId="{7C6F95B6-4C16-0C4C-9F52-54334A14F5CE}" destId="{91F3DA37-7D72-AB4A-80C3-7326B515EC5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363B659-C132-474A-905A-0211C41A862A}"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23477D89-2D8C-4F46-88E7-0D43160626C1}">
      <dgm:prSet/>
      <dgm:spPr/>
      <dgm:t>
        <a:bodyPr/>
        <a:lstStyle/>
        <a:p>
          <a:r>
            <a:rPr lang="en-US"/>
            <a:t>Testing activities like planning, test designing happens well before coding. Hence higher chance of success over the waterfall model</a:t>
          </a:r>
        </a:p>
      </dgm:t>
    </dgm:pt>
    <dgm:pt modelId="{7167E05E-C776-4EA2-A43E-EC68F183214F}" type="parTrans" cxnId="{029CFDCB-4DDF-4F2E-913C-934998263D9B}">
      <dgm:prSet/>
      <dgm:spPr/>
      <dgm:t>
        <a:bodyPr/>
        <a:lstStyle/>
        <a:p>
          <a:endParaRPr lang="en-US"/>
        </a:p>
      </dgm:t>
    </dgm:pt>
    <dgm:pt modelId="{E3E6D8E2-25CE-4C50-A8AC-3EF209F54AB8}" type="sibTrans" cxnId="{029CFDCB-4DDF-4F2E-913C-934998263D9B}">
      <dgm:prSet/>
      <dgm:spPr/>
      <dgm:t>
        <a:bodyPr/>
        <a:lstStyle/>
        <a:p>
          <a:endParaRPr lang="en-US"/>
        </a:p>
      </dgm:t>
    </dgm:pt>
    <dgm:pt modelId="{8C35FFD4-B080-4464-8773-AFAFF06EDF28}">
      <dgm:prSet/>
      <dgm:spPr/>
      <dgm:t>
        <a:bodyPr/>
        <a:lstStyle/>
        <a:p>
          <a:r>
            <a:rPr lang="en-US"/>
            <a:t>Proactive defect tracking – that is defects are found at early stage. </a:t>
          </a:r>
        </a:p>
      </dgm:t>
    </dgm:pt>
    <dgm:pt modelId="{45E27115-1F39-4786-96BD-06E0D38331B8}" type="parTrans" cxnId="{4B73DDA1-BEB4-454B-90C7-818A7B8A195C}">
      <dgm:prSet/>
      <dgm:spPr/>
      <dgm:t>
        <a:bodyPr/>
        <a:lstStyle/>
        <a:p>
          <a:endParaRPr lang="en-US"/>
        </a:p>
      </dgm:t>
    </dgm:pt>
    <dgm:pt modelId="{66EA31FE-F59B-456A-BE3C-B11DB0CFD40A}" type="sibTrans" cxnId="{4B73DDA1-BEB4-454B-90C7-818A7B8A195C}">
      <dgm:prSet/>
      <dgm:spPr/>
      <dgm:t>
        <a:bodyPr/>
        <a:lstStyle/>
        <a:p>
          <a:endParaRPr lang="en-US"/>
        </a:p>
      </dgm:t>
    </dgm:pt>
    <dgm:pt modelId="{23CF6C97-E69A-4B0E-877D-7AD3E9424175}">
      <dgm:prSet/>
      <dgm:spPr/>
      <dgm:t>
        <a:bodyPr/>
        <a:lstStyle/>
        <a:p>
          <a:r>
            <a:rPr lang="en-US"/>
            <a:t>Avoids the downward flow of the defects. </a:t>
          </a:r>
        </a:p>
      </dgm:t>
    </dgm:pt>
    <dgm:pt modelId="{1D3CD0DE-793A-4C8B-B854-E927390745C0}" type="parTrans" cxnId="{D6AFE118-ADF4-41FF-95A7-829A6D1E52AB}">
      <dgm:prSet/>
      <dgm:spPr/>
      <dgm:t>
        <a:bodyPr/>
        <a:lstStyle/>
        <a:p>
          <a:endParaRPr lang="en-US"/>
        </a:p>
      </dgm:t>
    </dgm:pt>
    <dgm:pt modelId="{EB005613-A585-48BE-8378-2808E25C909F}" type="sibTrans" cxnId="{D6AFE118-ADF4-41FF-95A7-829A6D1E52AB}">
      <dgm:prSet/>
      <dgm:spPr/>
      <dgm:t>
        <a:bodyPr/>
        <a:lstStyle/>
        <a:p>
          <a:endParaRPr lang="en-US"/>
        </a:p>
      </dgm:t>
    </dgm:pt>
    <dgm:pt modelId="{5B7028AC-7598-4DA8-8602-DB69844633ED}">
      <dgm:prSet/>
      <dgm:spPr/>
      <dgm:t>
        <a:bodyPr/>
        <a:lstStyle/>
        <a:p>
          <a:r>
            <a:rPr lang="en-US"/>
            <a:t>Works well for small projects where requirements are easily understood. </a:t>
          </a:r>
        </a:p>
      </dgm:t>
    </dgm:pt>
    <dgm:pt modelId="{9C24C933-2B56-4AC7-9559-A5CDE07D15E2}" type="parTrans" cxnId="{C98B9D08-66DF-4DE6-A2C7-FEC21280FB2D}">
      <dgm:prSet/>
      <dgm:spPr/>
      <dgm:t>
        <a:bodyPr/>
        <a:lstStyle/>
        <a:p>
          <a:endParaRPr lang="en-US"/>
        </a:p>
      </dgm:t>
    </dgm:pt>
    <dgm:pt modelId="{907064D7-B109-48D2-B6CB-EE6C16AB2660}" type="sibTrans" cxnId="{C98B9D08-66DF-4DE6-A2C7-FEC21280FB2D}">
      <dgm:prSet/>
      <dgm:spPr/>
      <dgm:t>
        <a:bodyPr/>
        <a:lstStyle/>
        <a:p>
          <a:endParaRPr lang="en-US"/>
        </a:p>
      </dgm:t>
    </dgm:pt>
    <dgm:pt modelId="{05B6078D-32C0-DE49-93B2-0ECEC8EDF91D}" type="pres">
      <dgm:prSet presAssocID="{F363B659-C132-474A-905A-0211C41A862A}" presName="vert0" presStyleCnt="0">
        <dgm:presLayoutVars>
          <dgm:dir/>
          <dgm:animOne val="branch"/>
          <dgm:animLvl val="lvl"/>
        </dgm:presLayoutVars>
      </dgm:prSet>
      <dgm:spPr/>
    </dgm:pt>
    <dgm:pt modelId="{357D9432-AD9F-3243-BA2E-A4F7ABDF5D8E}" type="pres">
      <dgm:prSet presAssocID="{23477D89-2D8C-4F46-88E7-0D43160626C1}" presName="thickLine" presStyleLbl="alignNode1" presStyleIdx="0" presStyleCnt="4"/>
      <dgm:spPr/>
    </dgm:pt>
    <dgm:pt modelId="{673FD0DE-5AAC-A842-B38A-4FE2959A5EFF}" type="pres">
      <dgm:prSet presAssocID="{23477D89-2D8C-4F46-88E7-0D43160626C1}" presName="horz1" presStyleCnt="0"/>
      <dgm:spPr/>
    </dgm:pt>
    <dgm:pt modelId="{EB49088C-DABF-A241-84C9-4D86205A9531}" type="pres">
      <dgm:prSet presAssocID="{23477D89-2D8C-4F46-88E7-0D43160626C1}" presName="tx1" presStyleLbl="revTx" presStyleIdx="0" presStyleCnt="4"/>
      <dgm:spPr/>
    </dgm:pt>
    <dgm:pt modelId="{AF6871E9-73D9-9B4B-AB4A-373CD3F41948}" type="pres">
      <dgm:prSet presAssocID="{23477D89-2D8C-4F46-88E7-0D43160626C1}" presName="vert1" presStyleCnt="0"/>
      <dgm:spPr/>
    </dgm:pt>
    <dgm:pt modelId="{6021CAA3-179D-DB41-8914-340A53CE13BC}" type="pres">
      <dgm:prSet presAssocID="{8C35FFD4-B080-4464-8773-AFAFF06EDF28}" presName="thickLine" presStyleLbl="alignNode1" presStyleIdx="1" presStyleCnt="4"/>
      <dgm:spPr/>
    </dgm:pt>
    <dgm:pt modelId="{91D06071-B26E-0443-9347-2C11C942F8F7}" type="pres">
      <dgm:prSet presAssocID="{8C35FFD4-B080-4464-8773-AFAFF06EDF28}" presName="horz1" presStyleCnt="0"/>
      <dgm:spPr/>
    </dgm:pt>
    <dgm:pt modelId="{C8979329-446C-364C-B614-FBA202611BBF}" type="pres">
      <dgm:prSet presAssocID="{8C35FFD4-B080-4464-8773-AFAFF06EDF28}" presName="tx1" presStyleLbl="revTx" presStyleIdx="1" presStyleCnt="4"/>
      <dgm:spPr/>
    </dgm:pt>
    <dgm:pt modelId="{DBF347A5-D1EF-A44D-BA49-4AE8CCE80540}" type="pres">
      <dgm:prSet presAssocID="{8C35FFD4-B080-4464-8773-AFAFF06EDF28}" presName="vert1" presStyleCnt="0"/>
      <dgm:spPr/>
    </dgm:pt>
    <dgm:pt modelId="{F3221A90-0C5E-C041-929A-2BA69537435C}" type="pres">
      <dgm:prSet presAssocID="{23CF6C97-E69A-4B0E-877D-7AD3E9424175}" presName="thickLine" presStyleLbl="alignNode1" presStyleIdx="2" presStyleCnt="4"/>
      <dgm:spPr/>
    </dgm:pt>
    <dgm:pt modelId="{C1CE724C-CCB8-404A-BD1E-5E6163111E6C}" type="pres">
      <dgm:prSet presAssocID="{23CF6C97-E69A-4B0E-877D-7AD3E9424175}" presName="horz1" presStyleCnt="0"/>
      <dgm:spPr/>
    </dgm:pt>
    <dgm:pt modelId="{CE423658-05F9-824B-9D0C-C431BFF54EC0}" type="pres">
      <dgm:prSet presAssocID="{23CF6C97-E69A-4B0E-877D-7AD3E9424175}" presName="tx1" presStyleLbl="revTx" presStyleIdx="2" presStyleCnt="4"/>
      <dgm:spPr/>
    </dgm:pt>
    <dgm:pt modelId="{DF64797D-5816-E042-9B07-00E03E34D545}" type="pres">
      <dgm:prSet presAssocID="{23CF6C97-E69A-4B0E-877D-7AD3E9424175}" presName="vert1" presStyleCnt="0"/>
      <dgm:spPr/>
    </dgm:pt>
    <dgm:pt modelId="{D13865FD-E343-FA48-8138-B5F8C13F1C4C}" type="pres">
      <dgm:prSet presAssocID="{5B7028AC-7598-4DA8-8602-DB69844633ED}" presName="thickLine" presStyleLbl="alignNode1" presStyleIdx="3" presStyleCnt="4"/>
      <dgm:spPr/>
    </dgm:pt>
    <dgm:pt modelId="{EC79497B-F18D-E941-9DEC-BF3A935B8291}" type="pres">
      <dgm:prSet presAssocID="{5B7028AC-7598-4DA8-8602-DB69844633ED}" presName="horz1" presStyleCnt="0"/>
      <dgm:spPr/>
    </dgm:pt>
    <dgm:pt modelId="{DABC2926-1498-E147-BC69-E79690EFFD7B}" type="pres">
      <dgm:prSet presAssocID="{5B7028AC-7598-4DA8-8602-DB69844633ED}" presName="tx1" presStyleLbl="revTx" presStyleIdx="3" presStyleCnt="4"/>
      <dgm:spPr/>
    </dgm:pt>
    <dgm:pt modelId="{AD0D77F8-6E86-5547-90FD-AC8082D024B0}" type="pres">
      <dgm:prSet presAssocID="{5B7028AC-7598-4DA8-8602-DB69844633ED}" presName="vert1" presStyleCnt="0"/>
      <dgm:spPr/>
    </dgm:pt>
  </dgm:ptLst>
  <dgm:cxnLst>
    <dgm:cxn modelId="{C98B9D08-66DF-4DE6-A2C7-FEC21280FB2D}" srcId="{F363B659-C132-474A-905A-0211C41A862A}" destId="{5B7028AC-7598-4DA8-8602-DB69844633ED}" srcOrd="3" destOrd="0" parTransId="{9C24C933-2B56-4AC7-9559-A5CDE07D15E2}" sibTransId="{907064D7-B109-48D2-B6CB-EE6C16AB2660}"/>
    <dgm:cxn modelId="{D6AFE118-ADF4-41FF-95A7-829A6D1E52AB}" srcId="{F363B659-C132-474A-905A-0211C41A862A}" destId="{23CF6C97-E69A-4B0E-877D-7AD3E9424175}" srcOrd="2" destOrd="0" parTransId="{1D3CD0DE-793A-4C8B-B854-E927390745C0}" sibTransId="{EB005613-A585-48BE-8378-2808E25C909F}"/>
    <dgm:cxn modelId="{5F117652-3891-2C47-B996-2474E4A72160}" type="presOf" srcId="{8C35FFD4-B080-4464-8773-AFAFF06EDF28}" destId="{C8979329-446C-364C-B614-FBA202611BBF}" srcOrd="0" destOrd="0" presId="urn:microsoft.com/office/officeart/2008/layout/LinedList"/>
    <dgm:cxn modelId="{E0229D52-6F93-E443-B71A-924FF081F0CF}" type="presOf" srcId="{23477D89-2D8C-4F46-88E7-0D43160626C1}" destId="{EB49088C-DABF-A241-84C9-4D86205A9531}" srcOrd="0" destOrd="0" presId="urn:microsoft.com/office/officeart/2008/layout/LinedList"/>
    <dgm:cxn modelId="{F3CCAB5D-147B-F845-B4F2-83C1660D645B}" type="presOf" srcId="{F363B659-C132-474A-905A-0211C41A862A}" destId="{05B6078D-32C0-DE49-93B2-0ECEC8EDF91D}" srcOrd="0" destOrd="0" presId="urn:microsoft.com/office/officeart/2008/layout/LinedList"/>
    <dgm:cxn modelId="{94761685-58F1-9C43-9ED3-56C47CDE211A}" type="presOf" srcId="{5B7028AC-7598-4DA8-8602-DB69844633ED}" destId="{DABC2926-1498-E147-BC69-E79690EFFD7B}" srcOrd="0" destOrd="0" presId="urn:microsoft.com/office/officeart/2008/layout/LinedList"/>
    <dgm:cxn modelId="{4B73DDA1-BEB4-454B-90C7-818A7B8A195C}" srcId="{F363B659-C132-474A-905A-0211C41A862A}" destId="{8C35FFD4-B080-4464-8773-AFAFF06EDF28}" srcOrd="1" destOrd="0" parTransId="{45E27115-1F39-4786-96BD-06E0D38331B8}" sibTransId="{66EA31FE-F59B-456A-BE3C-B11DB0CFD40A}"/>
    <dgm:cxn modelId="{EA9630B9-4098-1644-BB6C-7D68635F5416}" type="presOf" srcId="{23CF6C97-E69A-4B0E-877D-7AD3E9424175}" destId="{CE423658-05F9-824B-9D0C-C431BFF54EC0}" srcOrd="0" destOrd="0" presId="urn:microsoft.com/office/officeart/2008/layout/LinedList"/>
    <dgm:cxn modelId="{029CFDCB-4DDF-4F2E-913C-934998263D9B}" srcId="{F363B659-C132-474A-905A-0211C41A862A}" destId="{23477D89-2D8C-4F46-88E7-0D43160626C1}" srcOrd="0" destOrd="0" parTransId="{7167E05E-C776-4EA2-A43E-EC68F183214F}" sibTransId="{E3E6D8E2-25CE-4C50-A8AC-3EF209F54AB8}"/>
    <dgm:cxn modelId="{D61DC3DD-0573-C347-9026-E7D0D00CB3AD}" type="presParOf" srcId="{05B6078D-32C0-DE49-93B2-0ECEC8EDF91D}" destId="{357D9432-AD9F-3243-BA2E-A4F7ABDF5D8E}" srcOrd="0" destOrd="0" presId="urn:microsoft.com/office/officeart/2008/layout/LinedList"/>
    <dgm:cxn modelId="{0C5D167E-C9AA-7343-BDF3-B541B63675D8}" type="presParOf" srcId="{05B6078D-32C0-DE49-93B2-0ECEC8EDF91D}" destId="{673FD0DE-5AAC-A842-B38A-4FE2959A5EFF}" srcOrd="1" destOrd="0" presId="urn:microsoft.com/office/officeart/2008/layout/LinedList"/>
    <dgm:cxn modelId="{2CC8076B-218C-5640-8047-2629FC51EDF4}" type="presParOf" srcId="{673FD0DE-5AAC-A842-B38A-4FE2959A5EFF}" destId="{EB49088C-DABF-A241-84C9-4D86205A9531}" srcOrd="0" destOrd="0" presId="urn:microsoft.com/office/officeart/2008/layout/LinedList"/>
    <dgm:cxn modelId="{2C9D4482-2071-F246-AD9B-C4E121E2ED38}" type="presParOf" srcId="{673FD0DE-5AAC-A842-B38A-4FE2959A5EFF}" destId="{AF6871E9-73D9-9B4B-AB4A-373CD3F41948}" srcOrd="1" destOrd="0" presId="urn:microsoft.com/office/officeart/2008/layout/LinedList"/>
    <dgm:cxn modelId="{8D01C77F-5DCE-6F49-A560-40521258BFAE}" type="presParOf" srcId="{05B6078D-32C0-DE49-93B2-0ECEC8EDF91D}" destId="{6021CAA3-179D-DB41-8914-340A53CE13BC}" srcOrd="2" destOrd="0" presId="urn:microsoft.com/office/officeart/2008/layout/LinedList"/>
    <dgm:cxn modelId="{EAEF1B23-D212-654C-B965-A8F1B25BA8C2}" type="presParOf" srcId="{05B6078D-32C0-DE49-93B2-0ECEC8EDF91D}" destId="{91D06071-B26E-0443-9347-2C11C942F8F7}" srcOrd="3" destOrd="0" presId="urn:microsoft.com/office/officeart/2008/layout/LinedList"/>
    <dgm:cxn modelId="{2C1B6767-0306-2844-9D5C-1AB2C9B93C6A}" type="presParOf" srcId="{91D06071-B26E-0443-9347-2C11C942F8F7}" destId="{C8979329-446C-364C-B614-FBA202611BBF}" srcOrd="0" destOrd="0" presId="urn:microsoft.com/office/officeart/2008/layout/LinedList"/>
    <dgm:cxn modelId="{20D40979-9BAA-E04B-A5AA-F07559B17F24}" type="presParOf" srcId="{91D06071-B26E-0443-9347-2C11C942F8F7}" destId="{DBF347A5-D1EF-A44D-BA49-4AE8CCE80540}" srcOrd="1" destOrd="0" presId="urn:microsoft.com/office/officeart/2008/layout/LinedList"/>
    <dgm:cxn modelId="{A12B8E41-58C4-9749-B2B9-26206552F920}" type="presParOf" srcId="{05B6078D-32C0-DE49-93B2-0ECEC8EDF91D}" destId="{F3221A90-0C5E-C041-929A-2BA69537435C}" srcOrd="4" destOrd="0" presId="urn:microsoft.com/office/officeart/2008/layout/LinedList"/>
    <dgm:cxn modelId="{C62E15D4-80E4-D642-AEEA-74F6E85B2758}" type="presParOf" srcId="{05B6078D-32C0-DE49-93B2-0ECEC8EDF91D}" destId="{C1CE724C-CCB8-404A-BD1E-5E6163111E6C}" srcOrd="5" destOrd="0" presId="urn:microsoft.com/office/officeart/2008/layout/LinedList"/>
    <dgm:cxn modelId="{04C5E5E1-3FD3-D344-9A04-0F6925D5CE39}" type="presParOf" srcId="{C1CE724C-CCB8-404A-BD1E-5E6163111E6C}" destId="{CE423658-05F9-824B-9D0C-C431BFF54EC0}" srcOrd="0" destOrd="0" presId="urn:microsoft.com/office/officeart/2008/layout/LinedList"/>
    <dgm:cxn modelId="{15933319-4F64-4944-A970-45DB267B9553}" type="presParOf" srcId="{C1CE724C-CCB8-404A-BD1E-5E6163111E6C}" destId="{DF64797D-5816-E042-9B07-00E03E34D545}" srcOrd="1" destOrd="0" presId="urn:microsoft.com/office/officeart/2008/layout/LinedList"/>
    <dgm:cxn modelId="{C2891346-F443-BF47-95BF-254176FD352C}" type="presParOf" srcId="{05B6078D-32C0-DE49-93B2-0ECEC8EDF91D}" destId="{D13865FD-E343-FA48-8138-B5F8C13F1C4C}" srcOrd="6" destOrd="0" presId="urn:microsoft.com/office/officeart/2008/layout/LinedList"/>
    <dgm:cxn modelId="{B7CF4A24-31A7-1447-AC8D-58DA8865AA08}" type="presParOf" srcId="{05B6078D-32C0-DE49-93B2-0ECEC8EDF91D}" destId="{EC79497B-F18D-E941-9DEC-BF3A935B8291}" srcOrd="7" destOrd="0" presId="urn:microsoft.com/office/officeart/2008/layout/LinedList"/>
    <dgm:cxn modelId="{A8225731-93A3-9740-9317-6F2CC375905F}" type="presParOf" srcId="{EC79497B-F18D-E941-9DEC-BF3A935B8291}" destId="{DABC2926-1498-E147-BC69-E79690EFFD7B}" srcOrd="0" destOrd="0" presId="urn:microsoft.com/office/officeart/2008/layout/LinedList"/>
    <dgm:cxn modelId="{FD066464-ABE1-D046-8685-3F2AF1C434B1}" type="presParOf" srcId="{EC79497B-F18D-E941-9DEC-BF3A935B8291}" destId="{AD0D77F8-6E86-5547-90FD-AC8082D024B0}"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2412E8E-F814-4A8F-89D1-EF8EF77C5565}"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BD9C200A-92F1-4A96-B508-1C28BCCA38C3}">
      <dgm:prSet/>
      <dgm:spPr/>
      <dgm:t>
        <a:bodyPr/>
        <a:lstStyle/>
        <a:p>
          <a:r>
            <a:rPr lang="en-US"/>
            <a:t>Software is developed during the implementation phase, so no early prototypes of the software are produced. </a:t>
          </a:r>
        </a:p>
      </dgm:t>
    </dgm:pt>
    <dgm:pt modelId="{3B1930FB-D062-45A0-9AB2-470CAA9F79B6}" type="parTrans" cxnId="{CE811EBE-C25E-48D8-ADF0-D204EC7EFDDC}">
      <dgm:prSet/>
      <dgm:spPr/>
      <dgm:t>
        <a:bodyPr/>
        <a:lstStyle/>
        <a:p>
          <a:endParaRPr lang="en-US"/>
        </a:p>
      </dgm:t>
    </dgm:pt>
    <dgm:pt modelId="{8383F4AC-A10C-427E-8830-CE978B57CEEE}" type="sibTrans" cxnId="{CE811EBE-C25E-48D8-ADF0-D204EC7EFDDC}">
      <dgm:prSet/>
      <dgm:spPr/>
      <dgm:t>
        <a:bodyPr/>
        <a:lstStyle/>
        <a:p>
          <a:endParaRPr lang="en-US"/>
        </a:p>
      </dgm:t>
    </dgm:pt>
    <dgm:pt modelId="{4AB63C92-FB2A-4C05-9D82-30D9D92A6CE3}">
      <dgm:prSet/>
      <dgm:spPr/>
      <dgm:t>
        <a:bodyPr/>
        <a:lstStyle/>
        <a:p>
          <a:r>
            <a:rPr lang="en-US"/>
            <a:t>If any changes happen in midway, then the test documents along with requirement documents has to be updated.</a:t>
          </a:r>
        </a:p>
      </dgm:t>
    </dgm:pt>
    <dgm:pt modelId="{4E65ECBF-A015-4C2C-88AF-DCC1A88F7859}" type="parTrans" cxnId="{FFDA34F9-9495-4FB1-B165-6BCD8C367C3C}">
      <dgm:prSet/>
      <dgm:spPr/>
      <dgm:t>
        <a:bodyPr/>
        <a:lstStyle/>
        <a:p>
          <a:endParaRPr lang="en-US"/>
        </a:p>
      </dgm:t>
    </dgm:pt>
    <dgm:pt modelId="{798CF0BC-285C-4E6E-998A-09152242F0FE}" type="sibTrans" cxnId="{FFDA34F9-9495-4FB1-B165-6BCD8C367C3C}">
      <dgm:prSet/>
      <dgm:spPr/>
      <dgm:t>
        <a:bodyPr/>
        <a:lstStyle/>
        <a:p>
          <a:endParaRPr lang="en-US"/>
        </a:p>
      </dgm:t>
    </dgm:pt>
    <dgm:pt modelId="{12B29195-DA26-3F4D-91D7-C8B8D50892B3}" type="pres">
      <dgm:prSet presAssocID="{A2412E8E-F814-4A8F-89D1-EF8EF77C5565}" presName="linear" presStyleCnt="0">
        <dgm:presLayoutVars>
          <dgm:animLvl val="lvl"/>
          <dgm:resizeHandles val="exact"/>
        </dgm:presLayoutVars>
      </dgm:prSet>
      <dgm:spPr/>
    </dgm:pt>
    <dgm:pt modelId="{E6CA649A-CE2B-0346-AB69-FA63C8DD445B}" type="pres">
      <dgm:prSet presAssocID="{BD9C200A-92F1-4A96-B508-1C28BCCA38C3}" presName="parentText" presStyleLbl="node1" presStyleIdx="0" presStyleCnt="2">
        <dgm:presLayoutVars>
          <dgm:chMax val="0"/>
          <dgm:bulletEnabled val="1"/>
        </dgm:presLayoutVars>
      </dgm:prSet>
      <dgm:spPr/>
    </dgm:pt>
    <dgm:pt modelId="{5FEA9EBA-8882-5F4D-BEBC-241825003D1B}" type="pres">
      <dgm:prSet presAssocID="{8383F4AC-A10C-427E-8830-CE978B57CEEE}" presName="spacer" presStyleCnt="0"/>
      <dgm:spPr/>
    </dgm:pt>
    <dgm:pt modelId="{2142B004-24DA-694D-BE17-B0D3F3B22E67}" type="pres">
      <dgm:prSet presAssocID="{4AB63C92-FB2A-4C05-9D82-30D9D92A6CE3}" presName="parentText" presStyleLbl="node1" presStyleIdx="1" presStyleCnt="2">
        <dgm:presLayoutVars>
          <dgm:chMax val="0"/>
          <dgm:bulletEnabled val="1"/>
        </dgm:presLayoutVars>
      </dgm:prSet>
      <dgm:spPr/>
    </dgm:pt>
  </dgm:ptLst>
  <dgm:cxnLst>
    <dgm:cxn modelId="{D8104850-11C1-D94D-9650-F87F1CFF0C98}" type="presOf" srcId="{4AB63C92-FB2A-4C05-9D82-30D9D92A6CE3}" destId="{2142B004-24DA-694D-BE17-B0D3F3B22E67}" srcOrd="0" destOrd="0" presId="urn:microsoft.com/office/officeart/2005/8/layout/vList2"/>
    <dgm:cxn modelId="{3DFE426A-A0AA-A743-A250-E75E98795252}" type="presOf" srcId="{A2412E8E-F814-4A8F-89D1-EF8EF77C5565}" destId="{12B29195-DA26-3F4D-91D7-C8B8D50892B3}" srcOrd="0" destOrd="0" presId="urn:microsoft.com/office/officeart/2005/8/layout/vList2"/>
    <dgm:cxn modelId="{CE811EBE-C25E-48D8-ADF0-D204EC7EFDDC}" srcId="{A2412E8E-F814-4A8F-89D1-EF8EF77C5565}" destId="{BD9C200A-92F1-4A96-B508-1C28BCCA38C3}" srcOrd="0" destOrd="0" parTransId="{3B1930FB-D062-45A0-9AB2-470CAA9F79B6}" sibTransId="{8383F4AC-A10C-427E-8830-CE978B57CEEE}"/>
    <dgm:cxn modelId="{59476DCD-73C2-5448-B324-D86A7F9CD7BE}" type="presOf" srcId="{BD9C200A-92F1-4A96-B508-1C28BCCA38C3}" destId="{E6CA649A-CE2B-0346-AB69-FA63C8DD445B}" srcOrd="0" destOrd="0" presId="urn:microsoft.com/office/officeart/2005/8/layout/vList2"/>
    <dgm:cxn modelId="{FFDA34F9-9495-4FB1-B165-6BCD8C367C3C}" srcId="{A2412E8E-F814-4A8F-89D1-EF8EF77C5565}" destId="{4AB63C92-FB2A-4C05-9D82-30D9D92A6CE3}" srcOrd="1" destOrd="0" parTransId="{4E65ECBF-A015-4C2C-88AF-DCC1A88F7859}" sibTransId="{798CF0BC-285C-4E6E-998A-09152242F0FE}"/>
    <dgm:cxn modelId="{5C5DF9D1-F8C9-B24C-95C9-91E4A890B846}" type="presParOf" srcId="{12B29195-DA26-3F4D-91D7-C8B8D50892B3}" destId="{E6CA649A-CE2B-0346-AB69-FA63C8DD445B}" srcOrd="0" destOrd="0" presId="urn:microsoft.com/office/officeart/2005/8/layout/vList2"/>
    <dgm:cxn modelId="{3C25C25E-32C1-504B-A3FF-E98FCC433CBC}" type="presParOf" srcId="{12B29195-DA26-3F4D-91D7-C8B8D50892B3}" destId="{5FEA9EBA-8882-5F4D-BEBC-241825003D1B}" srcOrd="1" destOrd="0" presId="urn:microsoft.com/office/officeart/2005/8/layout/vList2"/>
    <dgm:cxn modelId="{578ECBC0-5381-F748-B3B5-73677A08A928}" type="presParOf" srcId="{12B29195-DA26-3F4D-91D7-C8B8D50892B3}" destId="{2142B004-24DA-694D-BE17-B0D3F3B22E67}"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C175AA5-3463-4DC9-AC60-0A06F694023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7910B37-1025-4CF4-B8A8-FFF9DBF66B69}">
      <dgm:prSet/>
      <dgm:spPr/>
      <dgm:t>
        <a:bodyPr/>
        <a:lstStyle/>
        <a:p>
          <a:r>
            <a:rPr lang="en-US"/>
            <a:t>Introduction to Test Execution</a:t>
          </a:r>
        </a:p>
      </dgm:t>
    </dgm:pt>
    <dgm:pt modelId="{12AD624C-C920-4C81-9491-ECDC5206CE3B}" type="parTrans" cxnId="{D3ED6D3B-B02E-44C1-9EC4-C3F2F5B1EB4F}">
      <dgm:prSet/>
      <dgm:spPr/>
      <dgm:t>
        <a:bodyPr/>
        <a:lstStyle/>
        <a:p>
          <a:endParaRPr lang="en-US"/>
        </a:p>
      </dgm:t>
    </dgm:pt>
    <dgm:pt modelId="{41603762-A814-4129-B803-7179D4E1ACE9}" type="sibTrans" cxnId="{D3ED6D3B-B02E-44C1-9EC4-C3F2F5B1EB4F}">
      <dgm:prSet/>
      <dgm:spPr/>
      <dgm:t>
        <a:bodyPr/>
        <a:lstStyle/>
        <a:p>
          <a:endParaRPr lang="en-US"/>
        </a:p>
      </dgm:t>
    </dgm:pt>
    <dgm:pt modelId="{DB0C2415-89C6-4798-ACC6-5669C30655A5}">
      <dgm:prSet/>
      <dgm:spPr/>
      <dgm:t>
        <a:bodyPr/>
        <a:lstStyle/>
        <a:p>
          <a:r>
            <a:rPr lang="en-US"/>
            <a:t>Checklist of Test Execution</a:t>
          </a:r>
        </a:p>
      </dgm:t>
    </dgm:pt>
    <dgm:pt modelId="{73FB89F1-692C-434B-972C-F5757B55D891}" type="parTrans" cxnId="{B303EC84-9A35-46F5-82B0-28614443D4D3}">
      <dgm:prSet/>
      <dgm:spPr/>
      <dgm:t>
        <a:bodyPr/>
        <a:lstStyle/>
        <a:p>
          <a:endParaRPr lang="en-US"/>
        </a:p>
      </dgm:t>
    </dgm:pt>
    <dgm:pt modelId="{2E81C6E1-0CCE-444D-8BB6-AC2909162D6D}" type="sibTrans" cxnId="{B303EC84-9A35-46F5-82B0-28614443D4D3}">
      <dgm:prSet/>
      <dgm:spPr/>
      <dgm:t>
        <a:bodyPr/>
        <a:lstStyle/>
        <a:p>
          <a:endParaRPr lang="en-US"/>
        </a:p>
      </dgm:t>
    </dgm:pt>
    <dgm:pt modelId="{8BC798E0-E383-4495-A308-14E0E7F842EE}">
      <dgm:prSet/>
      <dgm:spPr/>
      <dgm:t>
        <a:bodyPr/>
        <a:lstStyle/>
        <a:p>
          <a:r>
            <a:rPr lang="en-US"/>
            <a:t>Defect management</a:t>
          </a:r>
        </a:p>
      </dgm:t>
    </dgm:pt>
    <dgm:pt modelId="{C989F6AC-98F8-4C0F-8A02-CE65CDBAD2B9}" type="parTrans" cxnId="{41803B71-2864-41B1-BF53-F3B3642AC194}">
      <dgm:prSet/>
      <dgm:spPr/>
      <dgm:t>
        <a:bodyPr/>
        <a:lstStyle/>
        <a:p>
          <a:endParaRPr lang="en-US"/>
        </a:p>
      </dgm:t>
    </dgm:pt>
    <dgm:pt modelId="{3A402781-C6DD-4EAE-AEE3-B6F90B98F371}" type="sibTrans" cxnId="{41803B71-2864-41B1-BF53-F3B3642AC194}">
      <dgm:prSet/>
      <dgm:spPr/>
      <dgm:t>
        <a:bodyPr/>
        <a:lstStyle/>
        <a:p>
          <a:endParaRPr lang="en-US"/>
        </a:p>
      </dgm:t>
    </dgm:pt>
    <dgm:pt modelId="{7DA3B4E3-E326-4846-87D0-D80C9FC2D9A4}">
      <dgm:prSet/>
      <dgm:spPr/>
      <dgm:t>
        <a:bodyPr/>
        <a:lstStyle/>
        <a:p>
          <a:r>
            <a:rPr lang="en-US"/>
            <a:t>Defect Classification</a:t>
          </a:r>
        </a:p>
      </dgm:t>
    </dgm:pt>
    <dgm:pt modelId="{F20DAD82-6F41-42C5-A7A4-5DAD23F46FCD}" type="parTrans" cxnId="{C7E9B393-FADE-44A1-8202-05BB856A0D76}">
      <dgm:prSet/>
      <dgm:spPr/>
      <dgm:t>
        <a:bodyPr/>
        <a:lstStyle/>
        <a:p>
          <a:endParaRPr lang="en-US"/>
        </a:p>
      </dgm:t>
    </dgm:pt>
    <dgm:pt modelId="{3EECC102-7465-4666-A598-60ECCA92113E}" type="sibTrans" cxnId="{C7E9B393-FADE-44A1-8202-05BB856A0D76}">
      <dgm:prSet/>
      <dgm:spPr/>
      <dgm:t>
        <a:bodyPr/>
        <a:lstStyle/>
        <a:p>
          <a:endParaRPr lang="en-US"/>
        </a:p>
      </dgm:t>
    </dgm:pt>
    <dgm:pt modelId="{F3A7593E-5FDC-5346-8685-42B29641E91B}" type="pres">
      <dgm:prSet presAssocID="{EC175AA5-3463-4DC9-AC60-0A06F694023B}" presName="linear" presStyleCnt="0">
        <dgm:presLayoutVars>
          <dgm:animLvl val="lvl"/>
          <dgm:resizeHandles val="exact"/>
        </dgm:presLayoutVars>
      </dgm:prSet>
      <dgm:spPr/>
    </dgm:pt>
    <dgm:pt modelId="{9480B05E-EA99-7045-9C7F-424E293896D8}" type="pres">
      <dgm:prSet presAssocID="{A7910B37-1025-4CF4-B8A8-FFF9DBF66B69}" presName="parentText" presStyleLbl="node1" presStyleIdx="0" presStyleCnt="4">
        <dgm:presLayoutVars>
          <dgm:chMax val="0"/>
          <dgm:bulletEnabled val="1"/>
        </dgm:presLayoutVars>
      </dgm:prSet>
      <dgm:spPr/>
    </dgm:pt>
    <dgm:pt modelId="{D3256B74-12C4-E445-8AA6-10AF899F9730}" type="pres">
      <dgm:prSet presAssocID="{41603762-A814-4129-B803-7179D4E1ACE9}" presName="spacer" presStyleCnt="0"/>
      <dgm:spPr/>
    </dgm:pt>
    <dgm:pt modelId="{D2D6D460-F938-F546-8C6C-9BF75340A608}" type="pres">
      <dgm:prSet presAssocID="{DB0C2415-89C6-4798-ACC6-5669C30655A5}" presName="parentText" presStyleLbl="node1" presStyleIdx="1" presStyleCnt="4">
        <dgm:presLayoutVars>
          <dgm:chMax val="0"/>
          <dgm:bulletEnabled val="1"/>
        </dgm:presLayoutVars>
      </dgm:prSet>
      <dgm:spPr/>
    </dgm:pt>
    <dgm:pt modelId="{8337D209-4793-AA46-8ACC-D556BE35A046}" type="pres">
      <dgm:prSet presAssocID="{2E81C6E1-0CCE-444D-8BB6-AC2909162D6D}" presName="spacer" presStyleCnt="0"/>
      <dgm:spPr/>
    </dgm:pt>
    <dgm:pt modelId="{91D9BF58-F954-2A4D-BC92-2D07787ED7A7}" type="pres">
      <dgm:prSet presAssocID="{8BC798E0-E383-4495-A308-14E0E7F842EE}" presName="parentText" presStyleLbl="node1" presStyleIdx="2" presStyleCnt="4">
        <dgm:presLayoutVars>
          <dgm:chMax val="0"/>
          <dgm:bulletEnabled val="1"/>
        </dgm:presLayoutVars>
      </dgm:prSet>
      <dgm:spPr/>
    </dgm:pt>
    <dgm:pt modelId="{131E4480-BC95-3D42-9F34-8F97A577D591}" type="pres">
      <dgm:prSet presAssocID="{3A402781-C6DD-4EAE-AEE3-B6F90B98F371}" presName="spacer" presStyleCnt="0"/>
      <dgm:spPr/>
    </dgm:pt>
    <dgm:pt modelId="{76F6245B-1620-FC48-A41D-22F3C733A69D}" type="pres">
      <dgm:prSet presAssocID="{7DA3B4E3-E326-4846-87D0-D80C9FC2D9A4}" presName="parentText" presStyleLbl="node1" presStyleIdx="3" presStyleCnt="4">
        <dgm:presLayoutVars>
          <dgm:chMax val="0"/>
          <dgm:bulletEnabled val="1"/>
        </dgm:presLayoutVars>
      </dgm:prSet>
      <dgm:spPr/>
    </dgm:pt>
  </dgm:ptLst>
  <dgm:cxnLst>
    <dgm:cxn modelId="{2D9F7901-5904-8845-A8C7-2BBA852AFF28}" type="presOf" srcId="{EC175AA5-3463-4DC9-AC60-0A06F694023B}" destId="{F3A7593E-5FDC-5346-8685-42B29641E91B}" srcOrd="0" destOrd="0" presId="urn:microsoft.com/office/officeart/2005/8/layout/vList2"/>
    <dgm:cxn modelId="{0EC85904-E03C-D34F-B122-3E721E34E765}" type="presOf" srcId="{8BC798E0-E383-4495-A308-14E0E7F842EE}" destId="{91D9BF58-F954-2A4D-BC92-2D07787ED7A7}" srcOrd="0" destOrd="0" presId="urn:microsoft.com/office/officeart/2005/8/layout/vList2"/>
    <dgm:cxn modelId="{D3ED6D3B-B02E-44C1-9EC4-C3F2F5B1EB4F}" srcId="{EC175AA5-3463-4DC9-AC60-0A06F694023B}" destId="{A7910B37-1025-4CF4-B8A8-FFF9DBF66B69}" srcOrd="0" destOrd="0" parTransId="{12AD624C-C920-4C81-9491-ECDC5206CE3B}" sibTransId="{41603762-A814-4129-B803-7179D4E1ACE9}"/>
    <dgm:cxn modelId="{199EED44-E19A-F444-BBB6-22ABDBD4A452}" type="presOf" srcId="{A7910B37-1025-4CF4-B8A8-FFF9DBF66B69}" destId="{9480B05E-EA99-7045-9C7F-424E293896D8}" srcOrd="0" destOrd="0" presId="urn:microsoft.com/office/officeart/2005/8/layout/vList2"/>
    <dgm:cxn modelId="{41803B71-2864-41B1-BF53-F3B3642AC194}" srcId="{EC175AA5-3463-4DC9-AC60-0A06F694023B}" destId="{8BC798E0-E383-4495-A308-14E0E7F842EE}" srcOrd="2" destOrd="0" parTransId="{C989F6AC-98F8-4C0F-8A02-CE65CDBAD2B9}" sibTransId="{3A402781-C6DD-4EAE-AEE3-B6F90B98F371}"/>
    <dgm:cxn modelId="{B303EC84-9A35-46F5-82B0-28614443D4D3}" srcId="{EC175AA5-3463-4DC9-AC60-0A06F694023B}" destId="{DB0C2415-89C6-4798-ACC6-5669C30655A5}" srcOrd="1" destOrd="0" parTransId="{73FB89F1-692C-434B-972C-F5757B55D891}" sibTransId="{2E81C6E1-0CCE-444D-8BB6-AC2909162D6D}"/>
    <dgm:cxn modelId="{C7E9B393-FADE-44A1-8202-05BB856A0D76}" srcId="{EC175AA5-3463-4DC9-AC60-0A06F694023B}" destId="{7DA3B4E3-E326-4846-87D0-D80C9FC2D9A4}" srcOrd="3" destOrd="0" parTransId="{F20DAD82-6F41-42C5-A7A4-5DAD23F46FCD}" sibTransId="{3EECC102-7465-4666-A598-60ECCA92113E}"/>
    <dgm:cxn modelId="{A7F69BA4-8553-BB44-B434-03185A5A03C5}" type="presOf" srcId="{7DA3B4E3-E326-4846-87D0-D80C9FC2D9A4}" destId="{76F6245B-1620-FC48-A41D-22F3C733A69D}" srcOrd="0" destOrd="0" presId="urn:microsoft.com/office/officeart/2005/8/layout/vList2"/>
    <dgm:cxn modelId="{F820BEB0-CBE5-3F44-A212-D6FEC488F6AE}" type="presOf" srcId="{DB0C2415-89C6-4798-ACC6-5669C30655A5}" destId="{D2D6D460-F938-F546-8C6C-9BF75340A608}" srcOrd="0" destOrd="0" presId="urn:microsoft.com/office/officeart/2005/8/layout/vList2"/>
    <dgm:cxn modelId="{76B8DC5A-8115-C04E-B601-35B682DD4F19}" type="presParOf" srcId="{F3A7593E-5FDC-5346-8685-42B29641E91B}" destId="{9480B05E-EA99-7045-9C7F-424E293896D8}" srcOrd="0" destOrd="0" presId="urn:microsoft.com/office/officeart/2005/8/layout/vList2"/>
    <dgm:cxn modelId="{EE0F0020-22C3-F242-9E2A-179A7770F9F7}" type="presParOf" srcId="{F3A7593E-5FDC-5346-8685-42B29641E91B}" destId="{D3256B74-12C4-E445-8AA6-10AF899F9730}" srcOrd="1" destOrd="0" presId="urn:microsoft.com/office/officeart/2005/8/layout/vList2"/>
    <dgm:cxn modelId="{AE5E3310-63D6-7B43-A4E7-4941B65A80C6}" type="presParOf" srcId="{F3A7593E-5FDC-5346-8685-42B29641E91B}" destId="{D2D6D460-F938-F546-8C6C-9BF75340A608}" srcOrd="2" destOrd="0" presId="urn:microsoft.com/office/officeart/2005/8/layout/vList2"/>
    <dgm:cxn modelId="{F8948C2B-E21D-4A45-81F8-E3E1D4654DB6}" type="presParOf" srcId="{F3A7593E-5FDC-5346-8685-42B29641E91B}" destId="{8337D209-4793-AA46-8ACC-D556BE35A046}" srcOrd="3" destOrd="0" presId="urn:microsoft.com/office/officeart/2005/8/layout/vList2"/>
    <dgm:cxn modelId="{4D640BCA-2D2E-C14F-920A-3B3EF5E34218}" type="presParOf" srcId="{F3A7593E-5FDC-5346-8685-42B29641E91B}" destId="{91D9BF58-F954-2A4D-BC92-2D07787ED7A7}" srcOrd="4" destOrd="0" presId="urn:microsoft.com/office/officeart/2005/8/layout/vList2"/>
    <dgm:cxn modelId="{9698FADD-8293-2040-A793-CD377D12C935}" type="presParOf" srcId="{F3A7593E-5FDC-5346-8685-42B29641E91B}" destId="{131E4480-BC95-3D42-9F34-8F97A577D591}" srcOrd="5" destOrd="0" presId="urn:microsoft.com/office/officeart/2005/8/layout/vList2"/>
    <dgm:cxn modelId="{147005FD-7439-D948-B734-5263ED9ABB27}" type="presParOf" srcId="{F3A7593E-5FDC-5346-8685-42B29641E91B}" destId="{76F6245B-1620-FC48-A41D-22F3C733A69D}"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4CAA56-929E-C94A-84D8-789C65B95BFD}">
      <dsp:nvSpPr>
        <dsp:cNvPr id="0" name=""/>
        <dsp:cNvSpPr/>
      </dsp:nvSpPr>
      <dsp:spPr>
        <a:xfrm>
          <a:off x="6113" y="650415"/>
          <a:ext cx="1911056" cy="2293268"/>
        </a:xfrm>
        <a:prstGeom prst="rect">
          <a:avLst/>
        </a:prstGeom>
        <a:solidFill>
          <a:schemeClr val="accent2">
            <a:hueOff val="0"/>
            <a:satOff val="0"/>
            <a:lumOff val="0"/>
            <a:alphaOff val="0"/>
          </a:schemeClr>
        </a:solidFill>
        <a:ln w="12700" cap="flat" cmpd="sng" algn="in">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8770" tIns="0" rIns="188770" bIns="330200" numCol="1" spcCol="1270" anchor="t" anchorCtr="0">
          <a:noAutofit/>
        </a:bodyPr>
        <a:lstStyle/>
        <a:p>
          <a:pPr marL="0" lvl="0" indent="0" algn="l" defTabSz="1022350">
            <a:lnSpc>
              <a:spcPct val="90000"/>
            </a:lnSpc>
            <a:spcBef>
              <a:spcPct val="0"/>
            </a:spcBef>
            <a:spcAft>
              <a:spcPct val="35000"/>
            </a:spcAft>
            <a:buNone/>
          </a:pPr>
          <a:r>
            <a:rPr lang="en-US" sz="2300" kern="1200"/>
            <a:t>Introduction to Software Testing</a:t>
          </a:r>
        </a:p>
      </dsp:txBody>
      <dsp:txXfrm>
        <a:off x="6113" y="1567723"/>
        <a:ext cx="1911056" cy="1375961"/>
      </dsp:txXfrm>
    </dsp:sp>
    <dsp:sp modelId="{3A45B0B1-EE7C-7D40-A70D-8B7849114FA6}">
      <dsp:nvSpPr>
        <dsp:cNvPr id="0" name=""/>
        <dsp:cNvSpPr/>
      </dsp:nvSpPr>
      <dsp:spPr>
        <a:xfrm>
          <a:off x="6113" y="650415"/>
          <a:ext cx="1911056" cy="917307"/>
        </a:xfrm>
        <a:prstGeom prst="rect">
          <a:avLst/>
        </a:prstGeom>
        <a:noFill/>
        <a:ln w="12700" cap="flat" cmpd="sng" algn="in">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88770" tIns="165100" rIns="188770" bIns="165100" numCol="1" spcCol="1270" anchor="ctr" anchorCtr="0">
          <a:noAutofit/>
        </a:bodyPr>
        <a:lstStyle/>
        <a:p>
          <a:pPr marL="0" lvl="0" indent="0" algn="l" defTabSz="1955800">
            <a:lnSpc>
              <a:spcPct val="90000"/>
            </a:lnSpc>
            <a:spcBef>
              <a:spcPct val="0"/>
            </a:spcBef>
            <a:spcAft>
              <a:spcPct val="35000"/>
            </a:spcAft>
            <a:buNone/>
          </a:pPr>
          <a:r>
            <a:rPr lang="en-US" sz="4400" kern="1200"/>
            <a:t>01</a:t>
          </a:r>
        </a:p>
      </dsp:txBody>
      <dsp:txXfrm>
        <a:off x="6113" y="650415"/>
        <a:ext cx="1911056" cy="917307"/>
      </dsp:txXfrm>
    </dsp:sp>
    <dsp:sp modelId="{9CD9C3E0-09B6-BB4C-85B3-ABEB20C7107A}">
      <dsp:nvSpPr>
        <dsp:cNvPr id="0" name=""/>
        <dsp:cNvSpPr/>
      </dsp:nvSpPr>
      <dsp:spPr>
        <a:xfrm>
          <a:off x="2070054" y="650415"/>
          <a:ext cx="1911056" cy="2293268"/>
        </a:xfrm>
        <a:prstGeom prst="rect">
          <a:avLst/>
        </a:prstGeom>
        <a:solidFill>
          <a:schemeClr val="accent3">
            <a:hueOff val="0"/>
            <a:satOff val="0"/>
            <a:lumOff val="0"/>
            <a:alphaOff val="0"/>
          </a:schemeClr>
        </a:solidFill>
        <a:ln w="12700" cap="flat" cmpd="sng" algn="in">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8770" tIns="0" rIns="188770" bIns="330200" numCol="1" spcCol="1270" anchor="t" anchorCtr="0">
          <a:noAutofit/>
        </a:bodyPr>
        <a:lstStyle/>
        <a:p>
          <a:pPr marL="0" lvl="0" indent="0" algn="l" defTabSz="1022350">
            <a:lnSpc>
              <a:spcPct val="90000"/>
            </a:lnSpc>
            <a:spcBef>
              <a:spcPct val="0"/>
            </a:spcBef>
            <a:spcAft>
              <a:spcPct val="35000"/>
            </a:spcAft>
            <a:buNone/>
          </a:pPr>
          <a:r>
            <a:rPr lang="en-US" sz="2300" kern="1200"/>
            <a:t>Importance of Software Testing</a:t>
          </a:r>
        </a:p>
      </dsp:txBody>
      <dsp:txXfrm>
        <a:off x="2070054" y="1567723"/>
        <a:ext cx="1911056" cy="1375961"/>
      </dsp:txXfrm>
    </dsp:sp>
    <dsp:sp modelId="{FD8363A5-B57F-9941-B134-12B90DBB2405}">
      <dsp:nvSpPr>
        <dsp:cNvPr id="0" name=""/>
        <dsp:cNvSpPr/>
      </dsp:nvSpPr>
      <dsp:spPr>
        <a:xfrm>
          <a:off x="2070054" y="650415"/>
          <a:ext cx="1911056" cy="917307"/>
        </a:xfrm>
        <a:prstGeom prst="rect">
          <a:avLst/>
        </a:prstGeom>
        <a:noFill/>
        <a:ln w="12700" cap="flat" cmpd="sng" algn="in">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88770" tIns="165100" rIns="188770" bIns="165100" numCol="1" spcCol="1270" anchor="ctr" anchorCtr="0">
          <a:noAutofit/>
        </a:bodyPr>
        <a:lstStyle/>
        <a:p>
          <a:pPr marL="0" lvl="0" indent="0" algn="l" defTabSz="1955800">
            <a:lnSpc>
              <a:spcPct val="90000"/>
            </a:lnSpc>
            <a:spcBef>
              <a:spcPct val="0"/>
            </a:spcBef>
            <a:spcAft>
              <a:spcPct val="35000"/>
            </a:spcAft>
            <a:buNone/>
          </a:pPr>
          <a:r>
            <a:rPr lang="en-US" sz="4400" kern="1200"/>
            <a:t>02</a:t>
          </a:r>
        </a:p>
      </dsp:txBody>
      <dsp:txXfrm>
        <a:off x="2070054" y="650415"/>
        <a:ext cx="1911056" cy="917307"/>
      </dsp:txXfrm>
    </dsp:sp>
    <dsp:sp modelId="{672C18E2-5F74-6F47-8466-0FCC2674894E}">
      <dsp:nvSpPr>
        <dsp:cNvPr id="0" name=""/>
        <dsp:cNvSpPr/>
      </dsp:nvSpPr>
      <dsp:spPr>
        <a:xfrm>
          <a:off x="4133996" y="650415"/>
          <a:ext cx="1911056" cy="2293268"/>
        </a:xfrm>
        <a:prstGeom prst="rect">
          <a:avLst/>
        </a:prstGeom>
        <a:solidFill>
          <a:schemeClr val="accent4">
            <a:hueOff val="0"/>
            <a:satOff val="0"/>
            <a:lumOff val="0"/>
            <a:alphaOff val="0"/>
          </a:schemeClr>
        </a:solidFill>
        <a:ln w="12700" cap="flat" cmpd="sng" algn="in">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8770" tIns="0" rIns="188770" bIns="330200" numCol="1" spcCol="1270" anchor="t" anchorCtr="0">
          <a:noAutofit/>
        </a:bodyPr>
        <a:lstStyle/>
        <a:p>
          <a:pPr marL="0" lvl="0" indent="0" algn="l" defTabSz="1022350">
            <a:lnSpc>
              <a:spcPct val="90000"/>
            </a:lnSpc>
            <a:spcBef>
              <a:spcPct val="0"/>
            </a:spcBef>
            <a:spcAft>
              <a:spcPct val="35000"/>
            </a:spcAft>
            <a:buNone/>
          </a:pPr>
          <a:r>
            <a:rPr lang="en-US" sz="2300" kern="1200"/>
            <a:t>Verification and Validation</a:t>
          </a:r>
        </a:p>
      </dsp:txBody>
      <dsp:txXfrm>
        <a:off x="4133996" y="1567723"/>
        <a:ext cx="1911056" cy="1375961"/>
      </dsp:txXfrm>
    </dsp:sp>
    <dsp:sp modelId="{1889CF74-AF7D-DA47-8115-EAECF1FAA72A}">
      <dsp:nvSpPr>
        <dsp:cNvPr id="0" name=""/>
        <dsp:cNvSpPr/>
      </dsp:nvSpPr>
      <dsp:spPr>
        <a:xfrm>
          <a:off x="4133996" y="650415"/>
          <a:ext cx="1911056" cy="917307"/>
        </a:xfrm>
        <a:prstGeom prst="rect">
          <a:avLst/>
        </a:prstGeom>
        <a:noFill/>
        <a:ln w="12700" cap="flat" cmpd="sng" algn="in">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88770" tIns="165100" rIns="188770" bIns="165100" numCol="1" spcCol="1270" anchor="ctr" anchorCtr="0">
          <a:noAutofit/>
        </a:bodyPr>
        <a:lstStyle/>
        <a:p>
          <a:pPr marL="0" lvl="0" indent="0" algn="l" defTabSz="1955800">
            <a:lnSpc>
              <a:spcPct val="90000"/>
            </a:lnSpc>
            <a:spcBef>
              <a:spcPct val="0"/>
            </a:spcBef>
            <a:spcAft>
              <a:spcPct val="35000"/>
            </a:spcAft>
            <a:buNone/>
          </a:pPr>
          <a:r>
            <a:rPr lang="en-US" sz="4400" kern="1200"/>
            <a:t>03</a:t>
          </a:r>
        </a:p>
      </dsp:txBody>
      <dsp:txXfrm>
        <a:off x="4133996" y="650415"/>
        <a:ext cx="1911056" cy="917307"/>
      </dsp:txXfrm>
    </dsp:sp>
    <dsp:sp modelId="{9C8A40DB-CBDE-0E44-A2BF-4F9B38D172C1}">
      <dsp:nvSpPr>
        <dsp:cNvPr id="0" name=""/>
        <dsp:cNvSpPr/>
      </dsp:nvSpPr>
      <dsp:spPr>
        <a:xfrm>
          <a:off x="6197938" y="650415"/>
          <a:ext cx="1911056" cy="2293268"/>
        </a:xfrm>
        <a:prstGeom prst="rect">
          <a:avLst/>
        </a:prstGeom>
        <a:solidFill>
          <a:schemeClr val="accent5">
            <a:hueOff val="0"/>
            <a:satOff val="0"/>
            <a:lumOff val="0"/>
            <a:alphaOff val="0"/>
          </a:schemeClr>
        </a:solidFill>
        <a:ln w="12700" cap="flat" cmpd="sng" algn="in">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8770" tIns="0" rIns="188770" bIns="330200" numCol="1" spcCol="1270" anchor="t" anchorCtr="0">
          <a:noAutofit/>
        </a:bodyPr>
        <a:lstStyle/>
        <a:p>
          <a:pPr marL="0" lvl="0" indent="0" algn="l" defTabSz="1022350">
            <a:lnSpc>
              <a:spcPct val="90000"/>
            </a:lnSpc>
            <a:spcBef>
              <a:spcPct val="0"/>
            </a:spcBef>
            <a:spcAft>
              <a:spcPct val="35000"/>
            </a:spcAft>
            <a:buNone/>
          </a:pPr>
          <a:r>
            <a:rPr lang="en-US" sz="2300" kern="1200"/>
            <a:t>Software Test  Lifecycle</a:t>
          </a:r>
        </a:p>
      </dsp:txBody>
      <dsp:txXfrm>
        <a:off x="6197938" y="1567723"/>
        <a:ext cx="1911056" cy="1375961"/>
      </dsp:txXfrm>
    </dsp:sp>
    <dsp:sp modelId="{CE22E1F0-87D0-A942-B016-9FA941D77938}">
      <dsp:nvSpPr>
        <dsp:cNvPr id="0" name=""/>
        <dsp:cNvSpPr/>
      </dsp:nvSpPr>
      <dsp:spPr>
        <a:xfrm>
          <a:off x="6197938" y="650415"/>
          <a:ext cx="1911056" cy="917307"/>
        </a:xfrm>
        <a:prstGeom prst="rect">
          <a:avLst/>
        </a:prstGeom>
        <a:noFill/>
        <a:ln w="12700" cap="flat" cmpd="sng" algn="in">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88770" tIns="165100" rIns="188770" bIns="165100" numCol="1" spcCol="1270" anchor="ctr" anchorCtr="0">
          <a:noAutofit/>
        </a:bodyPr>
        <a:lstStyle/>
        <a:p>
          <a:pPr marL="0" lvl="0" indent="0" algn="l" defTabSz="1955800">
            <a:lnSpc>
              <a:spcPct val="90000"/>
            </a:lnSpc>
            <a:spcBef>
              <a:spcPct val="0"/>
            </a:spcBef>
            <a:spcAft>
              <a:spcPct val="35000"/>
            </a:spcAft>
            <a:buNone/>
          </a:pPr>
          <a:r>
            <a:rPr lang="en-US" sz="4400" kern="1200"/>
            <a:t>04</a:t>
          </a:r>
        </a:p>
      </dsp:txBody>
      <dsp:txXfrm>
        <a:off x="6197938" y="650415"/>
        <a:ext cx="1911056" cy="917307"/>
      </dsp:txXfrm>
    </dsp:sp>
    <dsp:sp modelId="{F0A8428B-F14C-3143-8101-DFCDA29A860C}">
      <dsp:nvSpPr>
        <dsp:cNvPr id="0" name=""/>
        <dsp:cNvSpPr/>
      </dsp:nvSpPr>
      <dsp:spPr>
        <a:xfrm>
          <a:off x="8261879" y="650415"/>
          <a:ext cx="1911056" cy="2293268"/>
        </a:xfrm>
        <a:prstGeom prst="rect">
          <a:avLst/>
        </a:prstGeom>
        <a:solidFill>
          <a:schemeClr val="accent6">
            <a:hueOff val="0"/>
            <a:satOff val="0"/>
            <a:lumOff val="0"/>
            <a:alphaOff val="0"/>
          </a:schemeClr>
        </a:solidFill>
        <a:ln w="12700" cap="flat" cmpd="sng" algn="in">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8770" tIns="0" rIns="188770" bIns="330200" numCol="1" spcCol="1270" anchor="t" anchorCtr="0">
          <a:noAutofit/>
        </a:bodyPr>
        <a:lstStyle/>
        <a:p>
          <a:pPr marL="0" lvl="0" indent="0" algn="l" defTabSz="1022350">
            <a:lnSpc>
              <a:spcPct val="90000"/>
            </a:lnSpc>
            <a:spcBef>
              <a:spcPct val="0"/>
            </a:spcBef>
            <a:spcAft>
              <a:spcPct val="35000"/>
            </a:spcAft>
            <a:buNone/>
          </a:pPr>
          <a:r>
            <a:rPr lang="en-US" sz="2300" kern="1200"/>
            <a:t>Testing Process</a:t>
          </a:r>
        </a:p>
      </dsp:txBody>
      <dsp:txXfrm>
        <a:off x="8261879" y="1567723"/>
        <a:ext cx="1911056" cy="1375961"/>
      </dsp:txXfrm>
    </dsp:sp>
    <dsp:sp modelId="{5C4C5F42-750B-7F48-8C66-71872A507D5C}">
      <dsp:nvSpPr>
        <dsp:cNvPr id="0" name=""/>
        <dsp:cNvSpPr/>
      </dsp:nvSpPr>
      <dsp:spPr>
        <a:xfrm>
          <a:off x="8261879" y="650415"/>
          <a:ext cx="1911056" cy="917307"/>
        </a:xfrm>
        <a:prstGeom prst="rect">
          <a:avLst/>
        </a:prstGeom>
        <a:noFill/>
        <a:ln w="12700" cap="flat" cmpd="sng" algn="in">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88770" tIns="165100" rIns="188770" bIns="165100" numCol="1" spcCol="1270" anchor="ctr" anchorCtr="0">
          <a:noAutofit/>
        </a:bodyPr>
        <a:lstStyle/>
        <a:p>
          <a:pPr marL="0" lvl="0" indent="0" algn="l" defTabSz="1955800">
            <a:lnSpc>
              <a:spcPct val="90000"/>
            </a:lnSpc>
            <a:spcBef>
              <a:spcPct val="0"/>
            </a:spcBef>
            <a:spcAft>
              <a:spcPct val="35000"/>
            </a:spcAft>
            <a:buNone/>
          </a:pPr>
          <a:r>
            <a:rPr lang="en-US" sz="4400" kern="1200"/>
            <a:t>05</a:t>
          </a:r>
        </a:p>
      </dsp:txBody>
      <dsp:txXfrm>
        <a:off x="8261879" y="650415"/>
        <a:ext cx="1911056" cy="91730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D641C0-BE19-D848-B35D-09FAF9BDCF29}">
      <dsp:nvSpPr>
        <dsp:cNvPr id="0" name=""/>
        <dsp:cNvSpPr/>
      </dsp:nvSpPr>
      <dsp:spPr>
        <a:xfrm>
          <a:off x="0" y="55920"/>
          <a:ext cx="5994400" cy="733590"/>
        </a:xfrm>
        <a:prstGeom prst="round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Defects</a:t>
          </a:r>
          <a:r>
            <a:rPr lang="de-DE" sz="1900" kern="1200"/>
            <a:t>/Incidents are logged in a tool or a defect log sheet maintained at project level</a:t>
          </a:r>
          <a:endParaRPr lang="en-US" sz="1900" kern="1200"/>
        </a:p>
      </dsp:txBody>
      <dsp:txXfrm>
        <a:off x="35811" y="91731"/>
        <a:ext cx="5922778" cy="661968"/>
      </dsp:txXfrm>
    </dsp:sp>
    <dsp:sp modelId="{56C7D0BE-4BCE-674D-B78B-9EDD91FF3196}">
      <dsp:nvSpPr>
        <dsp:cNvPr id="0" name=""/>
        <dsp:cNvSpPr/>
      </dsp:nvSpPr>
      <dsp:spPr>
        <a:xfrm>
          <a:off x="0" y="844230"/>
          <a:ext cx="5994400" cy="733590"/>
        </a:xfrm>
        <a:prstGeom prst="roundRect">
          <a:avLst/>
        </a:prstGeom>
        <a:solidFill>
          <a:schemeClr val="accent2">
            <a:hueOff val="6238660"/>
            <a:satOff val="35504"/>
            <a:lumOff val="1098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At </a:t>
          </a:r>
          <a:r>
            <a:rPr lang="de-DE" sz="1900" kern="1200"/>
            <a:t>a minimum a defect Log could include, </a:t>
          </a:r>
          <a:endParaRPr lang="en-US" sz="1900" kern="1200"/>
        </a:p>
      </dsp:txBody>
      <dsp:txXfrm>
        <a:off x="35811" y="880041"/>
        <a:ext cx="5922778" cy="661968"/>
      </dsp:txXfrm>
    </dsp:sp>
    <dsp:sp modelId="{43E4CB3D-F0E9-5849-B912-F7855C4DFC83}">
      <dsp:nvSpPr>
        <dsp:cNvPr id="0" name=""/>
        <dsp:cNvSpPr/>
      </dsp:nvSpPr>
      <dsp:spPr>
        <a:xfrm>
          <a:off x="0" y="1577820"/>
          <a:ext cx="5994400" cy="3775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322"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de-DE" sz="1500" kern="1200"/>
            <a:t>Defect ID</a:t>
          </a:r>
          <a:endParaRPr lang="en-US" sz="1500" kern="1200"/>
        </a:p>
        <a:p>
          <a:pPr marL="114300" lvl="1" indent="-114300" algn="l" defTabSz="666750">
            <a:lnSpc>
              <a:spcPct val="90000"/>
            </a:lnSpc>
            <a:spcBef>
              <a:spcPct val="0"/>
            </a:spcBef>
            <a:spcAft>
              <a:spcPct val="20000"/>
            </a:spcAft>
            <a:buChar char="•"/>
          </a:pPr>
          <a:r>
            <a:rPr lang="de-DE" sz="1500" kern="1200"/>
            <a:t>Descriptive defect name and type</a:t>
          </a:r>
          <a:endParaRPr lang="en-US" sz="1500" kern="1200"/>
        </a:p>
        <a:p>
          <a:pPr marL="114300" lvl="1" indent="-114300" algn="l" defTabSz="666750">
            <a:lnSpc>
              <a:spcPct val="90000"/>
            </a:lnSpc>
            <a:spcBef>
              <a:spcPct val="0"/>
            </a:spcBef>
            <a:spcAft>
              <a:spcPct val="20000"/>
            </a:spcAft>
            <a:buChar char="•"/>
          </a:pPr>
          <a:r>
            <a:rPr lang="de-DE" sz="1500" kern="1200"/>
            <a:t>Source of defect - test case or other source</a:t>
          </a:r>
          <a:endParaRPr lang="en-US" sz="1500" kern="1200"/>
        </a:p>
        <a:p>
          <a:pPr marL="114300" lvl="1" indent="-114300" algn="l" defTabSz="666750">
            <a:lnSpc>
              <a:spcPct val="90000"/>
            </a:lnSpc>
            <a:spcBef>
              <a:spcPct val="0"/>
            </a:spcBef>
            <a:spcAft>
              <a:spcPct val="20000"/>
            </a:spcAft>
            <a:buChar char="•"/>
          </a:pPr>
          <a:r>
            <a:rPr lang="de-DE" sz="1500" kern="1200"/>
            <a:t>Defect severity</a:t>
          </a:r>
          <a:endParaRPr lang="en-US" sz="1500" kern="1200"/>
        </a:p>
        <a:p>
          <a:pPr marL="114300" lvl="1" indent="-114300" algn="l" defTabSz="666750">
            <a:lnSpc>
              <a:spcPct val="90000"/>
            </a:lnSpc>
            <a:spcBef>
              <a:spcPct val="0"/>
            </a:spcBef>
            <a:spcAft>
              <a:spcPct val="20000"/>
            </a:spcAft>
            <a:buChar char="•"/>
          </a:pPr>
          <a:r>
            <a:rPr lang="de-DE" sz="1500" kern="1200"/>
            <a:t>Defect priority</a:t>
          </a:r>
          <a:endParaRPr lang="en-US" sz="1500" kern="1200"/>
        </a:p>
        <a:p>
          <a:pPr marL="114300" lvl="1" indent="-114300" algn="l" defTabSz="666750">
            <a:lnSpc>
              <a:spcPct val="90000"/>
            </a:lnSpc>
            <a:spcBef>
              <a:spcPct val="0"/>
            </a:spcBef>
            <a:spcAft>
              <a:spcPct val="20000"/>
            </a:spcAft>
            <a:buChar char="•"/>
          </a:pPr>
          <a:r>
            <a:rPr lang="de-DE" sz="1500" kern="1200"/>
            <a:t>Defect status (e.g., open, fixed, closed, user error, design, and so on) – more robust tools provide a status history for the defect</a:t>
          </a:r>
          <a:endParaRPr lang="en-US" sz="1500" kern="1200"/>
        </a:p>
        <a:p>
          <a:pPr marL="114300" lvl="1" indent="-114300" algn="l" defTabSz="666750">
            <a:lnSpc>
              <a:spcPct val="90000"/>
            </a:lnSpc>
            <a:spcBef>
              <a:spcPct val="0"/>
            </a:spcBef>
            <a:spcAft>
              <a:spcPct val="20000"/>
            </a:spcAft>
            <a:buChar char="•"/>
          </a:pPr>
          <a:r>
            <a:rPr lang="de-DE" sz="1500" kern="1200"/>
            <a:t>Date and time tracking for either the most recent status change, or for each change in the status history</a:t>
          </a:r>
          <a:endParaRPr lang="en-US" sz="1500" kern="1200"/>
        </a:p>
        <a:p>
          <a:pPr marL="114300" lvl="1" indent="-114300" algn="l" defTabSz="666750">
            <a:lnSpc>
              <a:spcPct val="90000"/>
            </a:lnSpc>
            <a:spcBef>
              <a:spcPct val="0"/>
            </a:spcBef>
            <a:spcAft>
              <a:spcPct val="20000"/>
            </a:spcAft>
            <a:buChar char="•"/>
          </a:pPr>
          <a:r>
            <a:rPr lang="de-DE" sz="1500" kern="1200"/>
            <a:t>Detailed description, including the steps necessary to reproduce the defect</a:t>
          </a:r>
          <a:endParaRPr lang="en-US" sz="1500" kern="1200"/>
        </a:p>
        <a:p>
          <a:pPr marL="114300" lvl="1" indent="-114300" algn="l" defTabSz="666750">
            <a:lnSpc>
              <a:spcPct val="90000"/>
            </a:lnSpc>
            <a:spcBef>
              <a:spcPct val="0"/>
            </a:spcBef>
            <a:spcAft>
              <a:spcPct val="20000"/>
            </a:spcAft>
            <a:buChar char="•"/>
          </a:pPr>
          <a:r>
            <a:rPr lang="de-DE" sz="1500" kern="1200"/>
            <a:t>Component or program where defect was found</a:t>
          </a:r>
          <a:endParaRPr lang="en-US" sz="1500" kern="1200"/>
        </a:p>
        <a:p>
          <a:pPr marL="114300" lvl="1" indent="-114300" algn="l" defTabSz="666750">
            <a:lnSpc>
              <a:spcPct val="90000"/>
            </a:lnSpc>
            <a:spcBef>
              <a:spcPct val="0"/>
            </a:spcBef>
            <a:spcAft>
              <a:spcPct val="20000"/>
            </a:spcAft>
            <a:buChar char="•"/>
          </a:pPr>
          <a:r>
            <a:rPr lang="de-DE" sz="1500" kern="1200"/>
            <a:t>Screen prints, logs, etc., that will aid the developer in the resolution process</a:t>
          </a:r>
          <a:endParaRPr lang="en-US" sz="1500" kern="1200"/>
        </a:p>
        <a:p>
          <a:pPr marL="114300" lvl="1" indent="-114300" algn="l" defTabSz="666750">
            <a:lnSpc>
              <a:spcPct val="90000"/>
            </a:lnSpc>
            <a:spcBef>
              <a:spcPct val="0"/>
            </a:spcBef>
            <a:spcAft>
              <a:spcPct val="20000"/>
            </a:spcAft>
            <a:buChar char="•"/>
          </a:pPr>
          <a:r>
            <a:rPr lang="de-DE" sz="1500" kern="1200"/>
            <a:t>Stage of origination</a:t>
          </a:r>
          <a:endParaRPr lang="en-US" sz="1500" kern="1200"/>
        </a:p>
        <a:p>
          <a:pPr marL="114300" lvl="1" indent="-114300" algn="l" defTabSz="666750">
            <a:lnSpc>
              <a:spcPct val="90000"/>
            </a:lnSpc>
            <a:spcBef>
              <a:spcPct val="0"/>
            </a:spcBef>
            <a:spcAft>
              <a:spcPct val="20000"/>
            </a:spcAft>
            <a:buChar char="•"/>
          </a:pPr>
          <a:r>
            <a:rPr lang="de-DE" sz="1500" kern="1200"/>
            <a:t>Person assigned to research and correct the defect </a:t>
          </a:r>
          <a:endParaRPr lang="en-US" sz="1500" kern="1200"/>
        </a:p>
      </dsp:txBody>
      <dsp:txXfrm>
        <a:off x="0" y="1577820"/>
        <a:ext cx="5994400" cy="37756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D95A84-02AA-9343-9578-12F71EFB6434}">
      <dsp:nvSpPr>
        <dsp:cNvPr id="0" name=""/>
        <dsp:cNvSpPr/>
      </dsp:nvSpPr>
      <dsp:spPr>
        <a:xfrm>
          <a:off x="2843345" y="2704432"/>
          <a:ext cx="568058" cy="1221325"/>
        </a:xfrm>
        <a:custGeom>
          <a:avLst/>
          <a:gdLst/>
          <a:ahLst/>
          <a:cxnLst/>
          <a:rect l="0" t="0" r="0" b="0"/>
          <a:pathLst>
            <a:path>
              <a:moveTo>
                <a:pt x="0" y="0"/>
              </a:moveTo>
              <a:lnTo>
                <a:pt x="284029" y="0"/>
              </a:lnTo>
              <a:lnTo>
                <a:pt x="284029" y="1221325"/>
              </a:lnTo>
              <a:lnTo>
                <a:pt x="568058" y="1221325"/>
              </a:lnTo>
            </a:path>
          </a:pathLst>
        </a:custGeom>
        <a:noFill/>
        <a:ln w="12700" cap="flat" cmpd="sng" algn="in">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37B998-A16F-B343-8A05-FB84C417F47F}">
      <dsp:nvSpPr>
        <dsp:cNvPr id="0" name=""/>
        <dsp:cNvSpPr/>
      </dsp:nvSpPr>
      <dsp:spPr>
        <a:xfrm>
          <a:off x="2843345" y="2658712"/>
          <a:ext cx="568058" cy="91440"/>
        </a:xfrm>
        <a:custGeom>
          <a:avLst/>
          <a:gdLst/>
          <a:ahLst/>
          <a:cxnLst/>
          <a:rect l="0" t="0" r="0" b="0"/>
          <a:pathLst>
            <a:path>
              <a:moveTo>
                <a:pt x="0" y="45720"/>
              </a:moveTo>
              <a:lnTo>
                <a:pt x="568058" y="45720"/>
              </a:lnTo>
            </a:path>
          </a:pathLst>
        </a:custGeom>
        <a:noFill/>
        <a:ln w="12700" cap="flat" cmpd="sng" algn="in">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760DA6C-A74A-5440-9ECF-30AFC8493169}">
      <dsp:nvSpPr>
        <dsp:cNvPr id="0" name=""/>
        <dsp:cNvSpPr/>
      </dsp:nvSpPr>
      <dsp:spPr>
        <a:xfrm>
          <a:off x="2843345" y="1483107"/>
          <a:ext cx="568058" cy="1221325"/>
        </a:xfrm>
        <a:custGeom>
          <a:avLst/>
          <a:gdLst/>
          <a:ahLst/>
          <a:cxnLst/>
          <a:rect l="0" t="0" r="0" b="0"/>
          <a:pathLst>
            <a:path>
              <a:moveTo>
                <a:pt x="0" y="1221325"/>
              </a:moveTo>
              <a:lnTo>
                <a:pt x="284029" y="1221325"/>
              </a:lnTo>
              <a:lnTo>
                <a:pt x="284029" y="0"/>
              </a:lnTo>
              <a:lnTo>
                <a:pt x="568058" y="0"/>
              </a:lnTo>
            </a:path>
          </a:pathLst>
        </a:custGeom>
        <a:noFill/>
        <a:ln w="12700" cap="flat" cmpd="sng" algn="in">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A484CA-30C1-B842-BBC5-E65733877FF9}">
      <dsp:nvSpPr>
        <dsp:cNvPr id="0" name=""/>
        <dsp:cNvSpPr/>
      </dsp:nvSpPr>
      <dsp:spPr>
        <a:xfrm>
          <a:off x="3054" y="1049962"/>
          <a:ext cx="2840291" cy="866288"/>
        </a:xfrm>
        <a:prstGeom prst="rect">
          <a:avLst/>
        </a:prstGeom>
        <a:solidFill>
          <a:schemeClr val="accent4">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a:t>What is SDLC</a:t>
          </a:r>
        </a:p>
      </dsp:txBody>
      <dsp:txXfrm>
        <a:off x="3054" y="1049962"/>
        <a:ext cx="2840291" cy="866288"/>
      </dsp:txXfrm>
    </dsp:sp>
    <dsp:sp modelId="{B1BD6714-F02F-FD47-A2BB-66A2ED9F9220}">
      <dsp:nvSpPr>
        <dsp:cNvPr id="0" name=""/>
        <dsp:cNvSpPr/>
      </dsp:nvSpPr>
      <dsp:spPr>
        <a:xfrm>
          <a:off x="3054" y="2271288"/>
          <a:ext cx="2840291" cy="866288"/>
        </a:xfrm>
        <a:prstGeom prst="rect">
          <a:avLst/>
        </a:prstGeom>
        <a:solidFill>
          <a:schemeClr val="accent4">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a:t>Different models of SDLC</a:t>
          </a:r>
        </a:p>
      </dsp:txBody>
      <dsp:txXfrm>
        <a:off x="3054" y="2271288"/>
        <a:ext cx="2840291" cy="866288"/>
      </dsp:txXfrm>
    </dsp:sp>
    <dsp:sp modelId="{3C2B93CE-7C28-0B42-9C5B-885D08839C31}">
      <dsp:nvSpPr>
        <dsp:cNvPr id="0" name=""/>
        <dsp:cNvSpPr/>
      </dsp:nvSpPr>
      <dsp:spPr>
        <a:xfrm>
          <a:off x="3411404" y="1049962"/>
          <a:ext cx="2840291" cy="866288"/>
        </a:xfrm>
        <a:prstGeom prst="rect">
          <a:avLst/>
        </a:prstGeom>
        <a:solidFill>
          <a:schemeClr val="accent6">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a:t>Waterfall model</a:t>
          </a:r>
        </a:p>
      </dsp:txBody>
      <dsp:txXfrm>
        <a:off x="3411404" y="1049962"/>
        <a:ext cx="2840291" cy="866288"/>
      </dsp:txXfrm>
    </dsp:sp>
    <dsp:sp modelId="{87DB7A9D-1D6C-D341-896A-98E9E54CBD33}">
      <dsp:nvSpPr>
        <dsp:cNvPr id="0" name=""/>
        <dsp:cNvSpPr/>
      </dsp:nvSpPr>
      <dsp:spPr>
        <a:xfrm>
          <a:off x="3411404" y="2271288"/>
          <a:ext cx="2840291" cy="866288"/>
        </a:xfrm>
        <a:prstGeom prst="rect">
          <a:avLst/>
        </a:prstGeom>
        <a:solidFill>
          <a:schemeClr val="accent6">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a:t>V Model</a:t>
          </a:r>
        </a:p>
      </dsp:txBody>
      <dsp:txXfrm>
        <a:off x="3411404" y="2271288"/>
        <a:ext cx="2840291" cy="866288"/>
      </dsp:txXfrm>
    </dsp:sp>
    <dsp:sp modelId="{0AFBF033-FBAC-8146-8F9B-D78520628C53}">
      <dsp:nvSpPr>
        <dsp:cNvPr id="0" name=""/>
        <dsp:cNvSpPr/>
      </dsp:nvSpPr>
      <dsp:spPr>
        <a:xfrm>
          <a:off x="3411404" y="3492613"/>
          <a:ext cx="2840291" cy="866288"/>
        </a:xfrm>
        <a:prstGeom prst="rect">
          <a:avLst/>
        </a:prstGeom>
        <a:solidFill>
          <a:schemeClr val="accent6">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a:t>Agile model</a:t>
          </a:r>
        </a:p>
      </dsp:txBody>
      <dsp:txXfrm>
        <a:off x="3411404" y="3492613"/>
        <a:ext cx="2840291" cy="8662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7B09E2-DD8B-B94D-BC0A-8CD27680D70A}">
      <dsp:nvSpPr>
        <dsp:cNvPr id="0" name=""/>
        <dsp:cNvSpPr/>
      </dsp:nvSpPr>
      <dsp:spPr>
        <a:xfrm>
          <a:off x="0" y="0"/>
          <a:ext cx="10179050" cy="0"/>
        </a:xfrm>
        <a:prstGeom prst="line">
          <a:avLst/>
        </a:prstGeom>
        <a:solidFill>
          <a:schemeClr val="accent5">
            <a:hueOff val="0"/>
            <a:satOff val="0"/>
            <a:lumOff val="0"/>
            <a:alphaOff val="0"/>
          </a:schemeClr>
        </a:solidFill>
        <a:ln w="12700" cap="flat" cmpd="sng" algn="in">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E8F017-F082-4E46-9103-62907E4A5F02}">
      <dsp:nvSpPr>
        <dsp:cNvPr id="0" name=""/>
        <dsp:cNvSpPr/>
      </dsp:nvSpPr>
      <dsp:spPr>
        <a:xfrm>
          <a:off x="0" y="0"/>
          <a:ext cx="10179050" cy="898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a:t>Requirements are very well known, clear and fixed</a:t>
          </a:r>
        </a:p>
      </dsp:txBody>
      <dsp:txXfrm>
        <a:off x="0" y="0"/>
        <a:ext cx="10179050" cy="898524"/>
      </dsp:txXfrm>
    </dsp:sp>
    <dsp:sp modelId="{3B797742-684D-524C-AA3B-2F2817230884}">
      <dsp:nvSpPr>
        <dsp:cNvPr id="0" name=""/>
        <dsp:cNvSpPr/>
      </dsp:nvSpPr>
      <dsp:spPr>
        <a:xfrm>
          <a:off x="0" y="898525"/>
          <a:ext cx="10179050" cy="0"/>
        </a:xfrm>
        <a:prstGeom prst="line">
          <a:avLst/>
        </a:prstGeom>
        <a:solidFill>
          <a:schemeClr val="accent5">
            <a:hueOff val="6371561"/>
            <a:satOff val="-13612"/>
            <a:lumOff val="-5686"/>
            <a:alphaOff val="0"/>
          </a:schemeClr>
        </a:solidFill>
        <a:ln w="12700" cap="flat" cmpd="sng" algn="in">
          <a:solidFill>
            <a:schemeClr val="accent5">
              <a:hueOff val="6371561"/>
              <a:satOff val="-13612"/>
              <a:lumOff val="-568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673F49-E506-C949-A44E-71C61CE4B345}">
      <dsp:nvSpPr>
        <dsp:cNvPr id="0" name=""/>
        <dsp:cNvSpPr/>
      </dsp:nvSpPr>
      <dsp:spPr>
        <a:xfrm>
          <a:off x="0" y="898524"/>
          <a:ext cx="10179050" cy="898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a:t>Technology is understood</a:t>
          </a:r>
        </a:p>
      </dsp:txBody>
      <dsp:txXfrm>
        <a:off x="0" y="898524"/>
        <a:ext cx="10179050" cy="898524"/>
      </dsp:txXfrm>
    </dsp:sp>
    <dsp:sp modelId="{235EC00F-C23B-0C41-B581-0195F9E7EF95}">
      <dsp:nvSpPr>
        <dsp:cNvPr id="0" name=""/>
        <dsp:cNvSpPr/>
      </dsp:nvSpPr>
      <dsp:spPr>
        <a:xfrm>
          <a:off x="0" y="1797050"/>
          <a:ext cx="10179050" cy="0"/>
        </a:xfrm>
        <a:prstGeom prst="line">
          <a:avLst/>
        </a:prstGeom>
        <a:solidFill>
          <a:schemeClr val="accent5">
            <a:hueOff val="12743123"/>
            <a:satOff val="-27225"/>
            <a:lumOff val="-11373"/>
            <a:alphaOff val="0"/>
          </a:schemeClr>
        </a:solidFill>
        <a:ln w="12700" cap="flat" cmpd="sng" algn="in">
          <a:solidFill>
            <a:schemeClr val="accent5">
              <a:hueOff val="12743123"/>
              <a:satOff val="-27225"/>
              <a:lumOff val="-1137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C23BC7-29ED-E645-AADF-8A18F897DC1A}">
      <dsp:nvSpPr>
        <dsp:cNvPr id="0" name=""/>
        <dsp:cNvSpPr/>
      </dsp:nvSpPr>
      <dsp:spPr>
        <a:xfrm>
          <a:off x="0" y="1797049"/>
          <a:ext cx="10179050" cy="898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a:t>Resources with required expertise are available</a:t>
          </a:r>
        </a:p>
      </dsp:txBody>
      <dsp:txXfrm>
        <a:off x="0" y="1797049"/>
        <a:ext cx="10179050" cy="898524"/>
      </dsp:txXfrm>
    </dsp:sp>
    <dsp:sp modelId="{0E7D0682-4EB2-7F4D-B9D2-78553F1630BA}">
      <dsp:nvSpPr>
        <dsp:cNvPr id="0" name=""/>
        <dsp:cNvSpPr/>
      </dsp:nvSpPr>
      <dsp:spPr>
        <a:xfrm>
          <a:off x="0" y="2695574"/>
          <a:ext cx="10179050" cy="0"/>
        </a:xfrm>
        <a:prstGeom prst="line">
          <a:avLst/>
        </a:prstGeom>
        <a:solidFill>
          <a:schemeClr val="accent5">
            <a:hueOff val="19114684"/>
            <a:satOff val="-40837"/>
            <a:lumOff val="-17059"/>
            <a:alphaOff val="0"/>
          </a:schemeClr>
        </a:solidFill>
        <a:ln w="12700" cap="flat" cmpd="sng" algn="in">
          <a:solidFill>
            <a:schemeClr val="accent5">
              <a:hueOff val="19114684"/>
              <a:satOff val="-40837"/>
              <a:lumOff val="-1705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22533A-A058-4846-99DB-0921F5A6E593}">
      <dsp:nvSpPr>
        <dsp:cNvPr id="0" name=""/>
        <dsp:cNvSpPr/>
      </dsp:nvSpPr>
      <dsp:spPr>
        <a:xfrm>
          <a:off x="0" y="2695574"/>
          <a:ext cx="10179050" cy="898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a:t>The project is small in scale</a:t>
          </a:r>
        </a:p>
      </dsp:txBody>
      <dsp:txXfrm>
        <a:off x="0" y="2695574"/>
        <a:ext cx="10179050" cy="8985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8A3F16-7751-6D4E-8339-9A651605E67F}">
      <dsp:nvSpPr>
        <dsp:cNvPr id="0" name=""/>
        <dsp:cNvSpPr/>
      </dsp:nvSpPr>
      <dsp:spPr>
        <a:xfrm>
          <a:off x="0" y="476856"/>
          <a:ext cx="5994400" cy="1433396"/>
        </a:xfrm>
        <a:prstGeom prst="round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‘V’ stands for the terms Verification and Validation.</a:t>
          </a:r>
        </a:p>
      </dsp:txBody>
      <dsp:txXfrm>
        <a:off x="69973" y="546829"/>
        <a:ext cx="5854454" cy="1293450"/>
      </dsp:txXfrm>
    </dsp:sp>
    <dsp:sp modelId="{CA7825AD-81AD-C649-966A-FC6DEA124482}">
      <dsp:nvSpPr>
        <dsp:cNvPr id="0" name=""/>
        <dsp:cNvSpPr/>
      </dsp:nvSpPr>
      <dsp:spPr>
        <a:xfrm>
          <a:off x="0" y="1988012"/>
          <a:ext cx="5994400" cy="1433396"/>
        </a:xfrm>
        <a:prstGeom prst="roundRect">
          <a:avLst/>
        </a:prstGeom>
        <a:solidFill>
          <a:schemeClr val="accent2">
            <a:hueOff val="3119330"/>
            <a:satOff val="17752"/>
            <a:lumOff val="549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This model developed as a result of the evolution of software testing. </a:t>
          </a:r>
        </a:p>
      </dsp:txBody>
      <dsp:txXfrm>
        <a:off x="69973" y="2057985"/>
        <a:ext cx="5854454" cy="1293450"/>
      </dsp:txXfrm>
    </dsp:sp>
    <dsp:sp modelId="{4BCFC163-CDF6-7544-BC64-2C6166F0AE89}">
      <dsp:nvSpPr>
        <dsp:cNvPr id="0" name=""/>
        <dsp:cNvSpPr/>
      </dsp:nvSpPr>
      <dsp:spPr>
        <a:xfrm>
          <a:off x="0" y="3499168"/>
          <a:ext cx="5994400" cy="1433396"/>
        </a:xfrm>
        <a:prstGeom prst="roundRect">
          <a:avLst/>
        </a:prstGeom>
        <a:solidFill>
          <a:schemeClr val="accent2">
            <a:hueOff val="6238660"/>
            <a:satOff val="35504"/>
            <a:lumOff val="1098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Testing techniques and various kinds of testing got its due focus that led waterfall model to evolve into V-model.</a:t>
          </a:r>
        </a:p>
      </dsp:txBody>
      <dsp:txXfrm>
        <a:off x="69973" y="3569141"/>
        <a:ext cx="5854454" cy="12934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751292-60CC-6442-AC78-4E93CE5C861F}">
      <dsp:nvSpPr>
        <dsp:cNvPr id="0" name=""/>
        <dsp:cNvSpPr/>
      </dsp:nvSpPr>
      <dsp:spPr>
        <a:xfrm>
          <a:off x="0" y="576480"/>
          <a:ext cx="5994400" cy="1368900"/>
        </a:xfrm>
        <a:prstGeom prst="round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Testing of the product is planned in parallel with a corresponding phase of development</a:t>
          </a:r>
        </a:p>
      </dsp:txBody>
      <dsp:txXfrm>
        <a:off x="66824" y="643304"/>
        <a:ext cx="5860752" cy="1235252"/>
      </dsp:txXfrm>
    </dsp:sp>
    <dsp:sp modelId="{C516960D-3118-D44D-B9FB-A6F8F05E11A9}">
      <dsp:nvSpPr>
        <dsp:cNvPr id="0" name=""/>
        <dsp:cNvSpPr/>
      </dsp:nvSpPr>
      <dsp:spPr>
        <a:xfrm>
          <a:off x="0" y="2020260"/>
          <a:ext cx="5994400" cy="1368900"/>
        </a:xfrm>
        <a:prstGeom prst="roundRect">
          <a:avLst/>
        </a:prstGeom>
        <a:solidFill>
          <a:schemeClr val="accent2">
            <a:hueOff val="3119330"/>
            <a:satOff val="17752"/>
            <a:lumOff val="549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Each phase must be completed before the next phase begins.  </a:t>
          </a:r>
        </a:p>
      </dsp:txBody>
      <dsp:txXfrm>
        <a:off x="66824" y="2087084"/>
        <a:ext cx="5860752" cy="1235252"/>
      </dsp:txXfrm>
    </dsp:sp>
    <dsp:sp modelId="{B0421A64-0050-6545-A40C-8D2B82C6175C}">
      <dsp:nvSpPr>
        <dsp:cNvPr id="0" name=""/>
        <dsp:cNvSpPr/>
      </dsp:nvSpPr>
      <dsp:spPr>
        <a:xfrm>
          <a:off x="0" y="3464040"/>
          <a:ext cx="5994400" cy="1368900"/>
        </a:xfrm>
        <a:prstGeom prst="roundRect">
          <a:avLst/>
        </a:prstGeom>
        <a:solidFill>
          <a:schemeClr val="accent2">
            <a:hueOff val="6238660"/>
            <a:satOff val="35504"/>
            <a:lumOff val="1098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Verification activities during requirements and design phase will produce deliverable like SRS and design documents.</a:t>
          </a:r>
        </a:p>
      </dsp:txBody>
      <dsp:txXfrm>
        <a:off x="66824" y="3530864"/>
        <a:ext cx="5860752" cy="123525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CA29D7-3717-974D-8006-9B00D400E4F8}">
      <dsp:nvSpPr>
        <dsp:cNvPr id="0" name=""/>
        <dsp:cNvSpPr/>
      </dsp:nvSpPr>
      <dsp:spPr>
        <a:xfrm>
          <a:off x="0" y="2641"/>
          <a:ext cx="5994400" cy="0"/>
        </a:xfrm>
        <a:prstGeom prst="line">
          <a:avLst/>
        </a:prstGeom>
        <a:solidFill>
          <a:schemeClr val="accent5">
            <a:hueOff val="0"/>
            <a:satOff val="0"/>
            <a:lumOff val="0"/>
            <a:alphaOff val="0"/>
          </a:schemeClr>
        </a:solidFill>
        <a:ln w="12700" cap="flat" cmpd="sng" algn="in">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DE6F19-6798-614B-92EE-8455B60A7946}">
      <dsp:nvSpPr>
        <dsp:cNvPr id="0" name=""/>
        <dsp:cNvSpPr/>
      </dsp:nvSpPr>
      <dsp:spPr>
        <a:xfrm>
          <a:off x="0" y="2641"/>
          <a:ext cx="5994400" cy="1801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Validation activities for each of the different type of test execution requires corresponding test cases to be prepared.</a:t>
          </a:r>
        </a:p>
      </dsp:txBody>
      <dsp:txXfrm>
        <a:off x="0" y="2641"/>
        <a:ext cx="5994400" cy="1801379"/>
      </dsp:txXfrm>
    </dsp:sp>
    <dsp:sp modelId="{903577C0-BD9F-844B-A5CC-530E40379D6F}">
      <dsp:nvSpPr>
        <dsp:cNvPr id="0" name=""/>
        <dsp:cNvSpPr/>
      </dsp:nvSpPr>
      <dsp:spPr>
        <a:xfrm>
          <a:off x="0" y="1804020"/>
          <a:ext cx="5994400" cy="0"/>
        </a:xfrm>
        <a:prstGeom prst="line">
          <a:avLst/>
        </a:prstGeom>
        <a:solidFill>
          <a:schemeClr val="accent5">
            <a:hueOff val="9557342"/>
            <a:satOff val="-20419"/>
            <a:lumOff val="-8529"/>
            <a:alphaOff val="0"/>
          </a:schemeClr>
        </a:solidFill>
        <a:ln w="12700" cap="flat" cmpd="sng" algn="in">
          <a:solidFill>
            <a:schemeClr val="accent5">
              <a:hueOff val="9557342"/>
              <a:satOff val="-20419"/>
              <a:lumOff val="-852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A90682-10C5-DD4E-B446-F1B33A4CF478}">
      <dsp:nvSpPr>
        <dsp:cNvPr id="0" name=""/>
        <dsp:cNvSpPr/>
      </dsp:nvSpPr>
      <dsp:spPr>
        <a:xfrm>
          <a:off x="0" y="1804020"/>
          <a:ext cx="5994400" cy="1801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These test cases are prepared by taking help of corresponding requirements and design documents produced during verification activities.</a:t>
          </a:r>
        </a:p>
      </dsp:txBody>
      <dsp:txXfrm>
        <a:off x="0" y="1804020"/>
        <a:ext cx="5994400" cy="1801379"/>
      </dsp:txXfrm>
    </dsp:sp>
    <dsp:sp modelId="{4968EA4E-8D9B-7240-8814-A7D9BEFA4D6D}">
      <dsp:nvSpPr>
        <dsp:cNvPr id="0" name=""/>
        <dsp:cNvSpPr/>
      </dsp:nvSpPr>
      <dsp:spPr>
        <a:xfrm>
          <a:off x="0" y="3605400"/>
          <a:ext cx="5994400" cy="0"/>
        </a:xfrm>
        <a:prstGeom prst="line">
          <a:avLst/>
        </a:prstGeom>
        <a:solidFill>
          <a:schemeClr val="accent5">
            <a:hueOff val="19114684"/>
            <a:satOff val="-40837"/>
            <a:lumOff val="-17059"/>
            <a:alphaOff val="0"/>
          </a:schemeClr>
        </a:solidFill>
        <a:ln w="12700" cap="flat" cmpd="sng" algn="in">
          <a:solidFill>
            <a:schemeClr val="accent5">
              <a:hueOff val="19114684"/>
              <a:satOff val="-40837"/>
              <a:lumOff val="-1705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CD4C44-FB1B-FD45-B51F-088CB05697A2}">
      <dsp:nvSpPr>
        <dsp:cNvPr id="0" name=""/>
        <dsp:cNvSpPr/>
      </dsp:nvSpPr>
      <dsp:spPr>
        <a:xfrm>
          <a:off x="0" y="3605400"/>
          <a:ext cx="5994400" cy="1801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This is what is represented in the 'V-Model' diagram as a input link between the descending form of verification activities and ascending form of corresponding validation activities.</a:t>
          </a:r>
        </a:p>
      </dsp:txBody>
      <dsp:txXfrm>
        <a:off x="0" y="3605400"/>
        <a:ext cx="5994400" cy="180137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7D9432-AD9F-3243-BA2E-A4F7ABDF5D8E}">
      <dsp:nvSpPr>
        <dsp:cNvPr id="0" name=""/>
        <dsp:cNvSpPr/>
      </dsp:nvSpPr>
      <dsp:spPr>
        <a:xfrm>
          <a:off x="0" y="0"/>
          <a:ext cx="5994400" cy="0"/>
        </a:xfrm>
        <a:prstGeom prst="line">
          <a:avLst/>
        </a:prstGeom>
        <a:solidFill>
          <a:schemeClr val="accent2">
            <a:hueOff val="0"/>
            <a:satOff val="0"/>
            <a:lumOff val="0"/>
            <a:alphaOff val="0"/>
          </a:schemeClr>
        </a:solidFill>
        <a:ln w="12700" cap="flat" cmpd="sng" algn="in">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49088C-DABF-A241-84C9-4D86205A9531}">
      <dsp:nvSpPr>
        <dsp:cNvPr id="0" name=""/>
        <dsp:cNvSpPr/>
      </dsp:nvSpPr>
      <dsp:spPr>
        <a:xfrm>
          <a:off x="0" y="0"/>
          <a:ext cx="5994400" cy="1352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Testing activities like planning, test designing happens well before coding. Hence higher chance of success over the waterfall model</a:t>
          </a:r>
        </a:p>
      </dsp:txBody>
      <dsp:txXfrm>
        <a:off x="0" y="0"/>
        <a:ext cx="5994400" cy="1352355"/>
      </dsp:txXfrm>
    </dsp:sp>
    <dsp:sp modelId="{6021CAA3-179D-DB41-8914-340A53CE13BC}">
      <dsp:nvSpPr>
        <dsp:cNvPr id="0" name=""/>
        <dsp:cNvSpPr/>
      </dsp:nvSpPr>
      <dsp:spPr>
        <a:xfrm>
          <a:off x="0" y="1352355"/>
          <a:ext cx="5994400" cy="0"/>
        </a:xfrm>
        <a:prstGeom prst="line">
          <a:avLst/>
        </a:prstGeom>
        <a:solidFill>
          <a:schemeClr val="accent2">
            <a:hueOff val="2079554"/>
            <a:satOff val="11835"/>
            <a:lumOff val="3660"/>
            <a:alphaOff val="0"/>
          </a:schemeClr>
        </a:solidFill>
        <a:ln w="12700" cap="flat" cmpd="sng" algn="in">
          <a:solidFill>
            <a:schemeClr val="accent2">
              <a:hueOff val="2079554"/>
              <a:satOff val="11835"/>
              <a:lumOff val="366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979329-446C-364C-B614-FBA202611BBF}">
      <dsp:nvSpPr>
        <dsp:cNvPr id="0" name=""/>
        <dsp:cNvSpPr/>
      </dsp:nvSpPr>
      <dsp:spPr>
        <a:xfrm>
          <a:off x="0" y="1352355"/>
          <a:ext cx="5994400" cy="1352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Proactive defect tracking – that is defects are found at early stage. </a:t>
          </a:r>
        </a:p>
      </dsp:txBody>
      <dsp:txXfrm>
        <a:off x="0" y="1352355"/>
        <a:ext cx="5994400" cy="1352355"/>
      </dsp:txXfrm>
    </dsp:sp>
    <dsp:sp modelId="{F3221A90-0C5E-C041-929A-2BA69537435C}">
      <dsp:nvSpPr>
        <dsp:cNvPr id="0" name=""/>
        <dsp:cNvSpPr/>
      </dsp:nvSpPr>
      <dsp:spPr>
        <a:xfrm>
          <a:off x="0" y="2704710"/>
          <a:ext cx="5994400" cy="0"/>
        </a:xfrm>
        <a:prstGeom prst="line">
          <a:avLst/>
        </a:prstGeom>
        <a:solidFill>
          <a:schemeClr val="accent2">
            <a:hueOff val="4159107"/>
            <a:satOff val="23669"/>
            <a:lumOff val="7320"/>
            <a:alphaOff val="0"/>
          </a:schemeClr>
        </a:solidFill>
        <a:ln w="12700" cap="flat" cmpd="sng" algn="in">
          <a:solidFill>
            <a:schemeClr val="accent2">
              <a:hueOff val="4159107"/>
              <a:satOff val="23669"/>
              <a:lumOff val="732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423658-05F9-824B-9D0C-C431BFF54EC0}">
      <dsp:nvSpPr>
        <dsp:cNvPr id="0" name=""/>
        <dsp:cNvSpPr/>
      </dsp:nvSpPr>
      <dsp:spPr>
        <a:xfrm>
          <a:off x="0" y="2704710"/>
          <a:ext cx="5994400" cy="1352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Avoids the downward flow of the defects. </a:t>
          </a:r>
        </a:p>
      </dsp:txBody>
      <dsp:txXfrm>
        <a:off x="0" y="2704710"/>
        <a:ext cx="5994400" cy="1352355"/>
      </dsp:txXfrm>
    </dsp:sp>
    <dsp:sp modelId="{D13865FD-E343-FA48-8138-B5F8C13F1C4C}">
      <dsp:nvSpPr>
        <dsp:cNvPr id="0" name=""/>
        <dsp:cNvSpPr/>
      </dsp:nvSpPr>
      <dsp:spPr>
        <a:xfrm>
          <a:off x="0" y="4057065"/>
          <a:ext cx="5994400" cy="0"/>
        </a:xfrm>
        <a:prstGeom prst="line">
          <a:avLst/>
        </a:prstGeom>
        <a:solidFill>
          <a:schemeClr val="accent2">
            <a:hueOff val="6238660"/>
            <a:satOff val="35504"/>
            <a:lumOff val="10980"/>
            <a:alphaOff val="0"/>
          </a:schemeClr>
        </a:solidFill>
        <a:ln w="12700" cap="flat" cmpd="sng" algn="in">
          <a:solidFill>
            <a:schemeClr val="accent2">
              <a:hueOff val="6238660"/>
              <a:satOff val="35504"/>
              <a:lumOff val="1098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BC2926-1498-E147-BC69-E79690EFFD7B}">
      <dsp:nvSpPr>
        <dsp:cNvPr id="0" name=""/>
        <dsp:cNvSpPr/>
      </dsp:nvSpPr>
      <dsp:spPr>
        <a:xfrm>
          <a:off x="0" y="4057065"/>
          <a:ext cx="5994400" cy="1352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Works well for small projects where requirements are easily understood. </a:t>
          </a:r>
        </a:p>
      </dsp:txBody>
      <dsp:txXfrm>
        <a:off x="0" y="4057065"/>
        <a:ext cx="5994400" cy="135235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CA649A-CE2B-0346-AB69-FA63C8DD445B}">
      <dsp:nvSpPr>
        <dsp:cNvPr id="0" name=""/>
        <dsp:cNvSpPr/>
      </dsp:nvSpPr>
      <dsp:spPr>
        <a:xfrm>
          <a:off x="0" y="417810"/>
          <a:ext cx="5994400" cy="2239380"/>
        </a:xfrm>
        <a:prstGeom prst="round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Software is developed during the implementation phase, so no early prototypes of the software are produced. </a:t>
          </a:r>
        </a:p>
      </dsp:txBody>
      <dsp:txXfrm>
        <a:off x="109318" y="527128"/>
        <a:ext cx="5775764" cy="2020744"/>
      </dsp:txXfrm>
    </dsp:sp>
    <dsp:sp modelId="{2142B004-24DA-694D-BE17-B0D3F3B22E67}">
      <dsp:nvSpPr>
        <dsp:cNvPr id="0" name=""/>
        <dsp:cNvSpPr/>
      </dsp:nvSpPr>
      <dsp:spPr>
        <a:xfrm>
          <a:off x="0" y="2752230"/>
          <a:ext cx="5994400" cy="2239380"/>
        </a:xfrm>
        <a:prstGeom prst="roundRect">
          <a:avLst/>
        </a:prstGeom>
        <a:solidFill>
          <a:schemeClr val="accent2">
            <a:hueOff val="6238660"/>
            <a:satOff val="35504"/>
            <a:lumOff val="1098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If any changes happen in midway, then the test documents along with requirement documents has to be updated.</a:t>
          </a:r>
        </a:p>
      </dsp:txBody>
      <dsp:txXfrm>
        <a:off x="109318" y="2861548"/>
        <a:ext cx="5775764" cy="202074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80B05E-EA99-7045-9C7F-424E293896D8}">
      <dsp:nvSpPr>
        <dsp:cNvPr id="0" name=""/>
        <dsp:cNvSpPr/>
      </dsp:nvSpPr>
      <dsp:spPr>
        <a:xfrm>
          <a:off x="0" y="13701"/>
          <a:ext cx="8442325" cy="102960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a:t>Introduction to Test Execution</a:t>
          </a:r>
        </a:p>
      </dsp:txBody>
      <dsp:txXfrm>
        <a:off x="50261" y="63962"/>
        <a:ext cx="8341803" cy="929078"/>
      </dsp:txXfrm>
    </dsp:sp>
    <dsp:sp modelId="{D2D6D460-F938-F546-8C6C-9BF75340A608}">
      <dsp:nvSpPr>
        <dsp:cNvPr id="0" name=""/>
        <dsp:cNvSpPr/>
      </dsp:nvSpPr>
      <dsp:spPr>
        <a:xfrm>
          <a:off x="0" y="1170021"/>
          <a:ext cx="8442325" cy="102960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a:t>Checklist of Test Execution</a:t>
          </a:r>
        </a:p>
      </dsp:txBody>
      <dsp:txXfrm>
        <a:off x="50261" y="1220282"/>
        <a:ext cx="8341803" cy="929078"/>
      </dsp:txXfrm>
    </dsp:sp>
    <dsp:sp modelId="{91D9BF58-F954-2A4D-BC92-2D07787ED7A7}">
      <dsp:nvSpPr>
        <dsp:cNvPr id="0" name=""/>
        <dsp:cNvSpPr/>
      </dsp:nvSpPr>
      <dsp:spPr>
        <a:xfrm>
          <a:off x="0" y="2326341"/>
          <a:ext cx="8442325" cy="102960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a:t>Defect management</a:t>
          </a:r>
        </a:p>
      </dsp:txBody>
      <dsp:txXfrm>
        <a:off x="50261" y="2376602"/>
        <a:ext cx="8341803" cy="929078"/>
      </dsp:txXfrm>
    </dsp:sp>
    <dsp:sp modelId="{76F6245B-1620-FC48-A41D-22F3C733A69D}">
      <dsp:nvSpPr>
        <dsp:cNvPr id="0" name=""/>
        <dsp:cNvSpPr/>
      </dsp:nvSpPr>
      <dsp:spPr>
        <a:xfrm>
          <a:off x="0" y="3482661"/>
          <a:ext cx="8442325" cy="102960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a:t>Defect Classification</a:t>
          </a:r>
        </a:p>
      </dsp:txBody>
      <dsp:txXfrm>
        <a:off x="50261" y="3532922"/>
        <a:ext cx="8341803" cy="929078"/>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81A367-C944-9845-93E7-DB00D108604E}" type="datetimeFigureOut">
              <a:rPr lang="en-US" smtClean="0"/>
              <a:t>12/28/23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764912-061D-0B4E-A7FA-9774E0D6B4CE}" type="slidenum">
              <a:rPr lang="en-US" smtClean="0"/>
              <a:t>‹#›</a:t>
            </a:fld>
            <a:endParaRPr lang="en-US"/>
          </a:p>
        </p:txBody>
      </p:sp>
    </p:spTree>
    <p:extLst>
      <p:ext uri="{BB962C8B-B14F-4D97-AF65-F5344CB8AC3E}">
        <p14:creationId xmlns:p14="http://schemas.microsoft.com/office/powerpoint/2010/main" val="2290003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6" name="Rectangle 11">
            <a:extLst>
              <a:ext uri="{FF2B5EF4-FFF2-40B4-BE49-F238E27FC236}">
                <a16:creationId xmlns:a16="http://schemas.microsoft.com/office/drawing/2014/main" id="{6D1E5CD4-7E3A-33AC-FB66-BDB6E45C9ED6}"/>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a:solidFill>
                  <a:schemeClr val="bg1"/>
                </a:solidFill>
                <a:latin typeface="Arial" panose="020B0604020202020204" pitchFamily="34" charset="0"/>
              </a:defRPr>
            </a:lvl1pPr>
            <a:lvl2pPr eaLnBrk="0" hangingPunct="0">
              <a:tabLst>
                <a:tab pos="723900" algn="l"/>
                <a:tab pos="1447800" algn="l"/>
                <a:tab pos="2171700" algn="l"/>
                <a:tab pos="2895600" algn="l"/>
              </a:tabLst>
              <a:defRPr>
                <a:solidFill>
                  <a:schemeClr val="bg1"/>
                </a:solidFill>
                <a:latin typeface="Arial" panose="020B0604020202020204" pitchFamily="34" charset="0"/>
              </a:defRPr>
            </a:lvl2pPr>
            <a:lvl3pPr eaLnBrk="0" hangingPunct="0">
              <a:tabLst>
                <a:tab pos="723900" algn="l"/>
                <a:tab pos="1447800" algn="l"/>
                <a:tab pos="2171700" algn="l"/>
                <a:tab pos="2895600" algn="l"/>
              </a:tabLst>
              <a:defRPr>
                <a:solidFill>
                  <a:schemeClr val="bg1"/>
                </a:solidFill>
                <a:latin typeface="Arial" panose="020B0604020202020204" pitchFamily="34" charset="0"/>
              </a:defRPr>
            </a:lvl3pPr>
            <a:lvl4pPr eaLnBrk="0" hangingPunct="0">
              <a:tabLst>
                <a:tab pos="723900" algn="l"/>
                <a:tab pos="1447800" algn="l"/>
                <a:tab pos="2171700" algn="l"/>
                <a:tab pos="2895600" algn="l"/>
              </a:tabLst>
              <a:defRPr>
                <a:solidFill>
                  <a:schemeClr val="bg1"/>
                </a:solidFill>
                <a:latin typeface="Arial" panose="020B0604020202020204" pitchFamily="34" charset="0"/>
              </a:defRPr>
            </a:lvl4pPr>
            <a:lvl5pPr eaLnBrk="0" hangingPunct="0">
              <a:tabLst>
                <a:tab pos="723900" algn="l"/>
                <a:tab pos="1447800" algn="l"/>
                <a:tab pos="2171700" algn="l"/>
                <a:tab pos="28956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9pPr>
          </a:lstStyle>
          <a:p>
            <a:pPr eaLnBrk="1" hangingPunct="1"/>
            <a:fld id="{F6BB47A0-DF26-F842-9130-A69A19B427AA}" type="slidenum">
              <a:rPr lang="en-US" altLang="en-US">
                <a:solidFill>
                  <a:srgbClr val="000000"/>
                </a:solidFill>
                <a:latin typeface="Times New Roman" panose="02020603050405020304" pitchFamily="18" charset="0"/>
              </a:rPr>
              <a:pPr eaLnBrk="1" hangingPunct="1"/>
              <a:t>2</a:t>
            </a:fld>
            <a:endParaRPr lang="en-US" altLang="en-US">
              <a:solidFill>
                <a:srgbClr val="000000"/>
              </a:solidFill>
              <a:latin typeface="Times New Roman" panose="02020603050405020304" pitchFamily="18" charset="0"/>
            </a:endParaRPr>
          </a:p>
        </p:txBody>
      </p:sp>
      <p:sp>
        <p:nvSpPr>
          <p:cNvPr id="16387" name="Rectangle 1">
            <a:extLst>
              <a:ext uri="{FF2B5EF4-FFF2-40B4-BE49-F238E27FC236}">
                <a16:creationId xmlns:a16="http://schemas.microsoft.com/office/drawing/2014/main" id="{B4681E38-9D96-12CE-62ED-3DC20462D517}"/>
              </a:ext>
            </a:extLst>
          </p:cNvPr>
          <p:cNvSpPr>
            <a:spLocks noGrp="1" noRot="1" noChangeAspect="1" noChangeArrowheads="1" noTextEdit="1"/>
          </p:cNvSpPr>
          <p:nvPr>
            <p:ph type="sldImg"/>
          </p:nvPr>
        </p:nvSpPr>
        <p:spPr>
          <a:xfrm>
            <a:off x="917575" y="744538"/>
            <a:ext cx="4962525" cy="3722687"/>
          </a:xfrm>
          <a:ln/>
        </p:spPr>
      </p:sp>
      <p:sp>
        <p:nvSpPr>
          <p:cNvPr id="16388" name="Rectangle 2">
            <a:extLst>
              <a:ext uri="{FF2B5EF4-FFF2-40B4-BE49-F238E27FC236}">
                <a16:creationId xmlns:a16="http://schemas.microsoft.com/office/drawing/2014/main" id="{2CA20733-AFF9-D8FA-6C06-F243947529A2}"/>
              </a:ext>
            </a:extLst>
          </p:cNvPr>
          <p:cNvSpPr>
            <a:spLocks noGrp="1" noChangeArrowheads="1"/>
          </p:cNvSpPr>
          <p:nvPr>
            <p:ph type="body" idx="1"/>
          </p:nvPr>
        </p:nvSpPr>
        <p:spPr>
          <a:xfrm>
            <a:off x="679450" y="4714875"/>
            <a:ext cx="5432425" cy="44608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Rectangle 13">
            <a:extLst>
              <a:ext uri="{FF2B5EF4-FFF2-40B4-BE49-F238E27FC236}">
                <a16:creationId xmlns:a16="http://schemas.microsoft.com/office/drawing/2014/main" id="{53566A03-A8A2-E292-93A0-69790C89F665}"/>
              </a:ext>
            </a:extLst>
          </p:cNvPr>
          <p:cNvSpPr>
            <a:spLocks noGrp="1" noChangeArrowheads="1"/>
          </p:cNvSpPr>
          <p:nvPr>
            <p:ph type="sldNum"/>
          </p:nvPr>
        </p:nvSpPr>
        <p:spPr>
          <a:ln/>
        </p:spPr>
        <p:txBody>
          <a:bodyPr/>
          <a:lstStyle/>
          <a:p>
            <a:fld id="{7C89F266-0841-E54B-A32B-D6548907C6A6}" type="slidenum">
              <a:rPr lang="en-US" altLang="en-US"/>
              <a:pPr/>
              <a:t>11</a:t>
            </a:fld>
            <a:endParaRPr lang="en-US" altLang="en-US"/>
          </a:p>
        </p:txBody>
      </p:sp>
      <p:sp>
        <p:nvSpPr>
          <p:cNvPr id="68609" name="Text Box 1">
            <a:extLst>
              <a:ext uri="{FF2B5EF4-FFF2-40B4-BE49-F238E27FC236}">
                <a16:creationId xmlns:a16="http://schemas.microsoft.com/office/drawing/2014/main" id="{0C3461F5-9C16-FFB6-9AAB-6BA27576223F}"/>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8610" name="Text Box 2">
            <a:extLst>
              <a:ext uri="{FF2B5EF4-FFF2-40B4-BE49-F238E27FC236}">
                <a16:creationId xmlns:a16="http://schemas.microsoft.com/office/drawing/2014/main" id="{B75C99CB-3962-E34A-BB86-87222EFD5912}"/>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lnSpc>
                <a:spcPct val="90000"/>
              </a:lnSpc>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sz="1100" dirty="0">
              <a:latin typeface="Calibri" panose="020F0502020204030204" pitchFamily="34" charset="0"/>
              <a:ea typeface="SimSun" panose="02010600030101010101" pitchFamily="2" charset="-122"/>
            </a:endParaRPr>
          </a:p>
        </p:txBody>
      </p:sp>
      <p:sp>
        <p:nvSpPr>
          <p:cNvPr id="68611" name="Text Box 3">
            <a:extLst>
              <a:ext uri="{FF2B5EF4-FFF2-40B4-BE49-F238E27FC236}">
                <a16:creationId xmlns:a16="http://schemas.microsoft.com/office/drawing/2014/main" id="{37A1C959-3D91-41BE-80BD-61C4136FA801}"/>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9pPr>
          </a:lstStyle>
          <a:p>
            <a:pPr algn="r">
              <a:buClrTx/>
              <a:buFontTx/>
              <a:buNone/>
            </a:pPr>
            <a:fld id="{C052EE5F-B9E3-094F-A5F9-E84A99220687}" type="slidenum">
              <a:rPr lang="en-US" altLang="en-US" sz="1200">
                <a:latin typeface="Calibri" panose="020F0502020204030204" pitchFamily="34" charset="0"/>
              </a:rPr>
              <a:pPr algn="r">
                <a:buClrTx/>
                <a:buFontTx/>
                <a:buNone/>
              </a:pPr>
              <a:t>11</a:t>
            </a:fld>
            <a:endParaRPr lang="en-US" altLang="en-US" sz="1200">
              <a:latin typeface="Calibri" panose="020F050202020403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Rectangle 13">
            <a:extLst>
              <a:ext uri="{FF2B5EF4-FFF2-40B4-BE49-F238E27FC236}">
                <a16:creationId xmlns:a16="http://schemas.microsoft.com/office/drawing/2014/main" id="{E371BB87-3FAE-0A6C-684E-637F2B9537F0}"/>
              </a:ext>
            </a:extLst>
          </p:cNvPr>
          <p:cNvSpPr>
            <a:spLocks noGrp="1" noChangeArrowheads="1"/>
          </p:cNvSpPr>
          <p:nvPr>
            <p:ph type="sldNum"/>
          </p:nvPr>
        </p:nvSpPr>
        <p:spPr>
          <a:ln/>
        </p:spPr>
        <p:txBody>
          <a:bodyPr/>
          <a:lstStyle/>
          <a:p>
            <a:fld id="{589BD90E-41C3-CF41-8547-E3CA7C1301E3}" type="slidenum">
              <a:rPr lang="en-US" altLang="en-US"/>
              <a:pPr/>
              <a:t>12</a:t>
            </a:fld>
            <a:endParaRPr lang="en-US" altLang="en-US"/>
          </a:p>
        </p:txBody>
      </p:sp>
      <p:sp>
        <p:nvSpPr>
          <p:cNvPr id="67585" name="Text Box 1">
            <a:extLst>
              <a:ext uri="{FF2B5EF4-FFF2-40B4-BE49-F238E27FC236}">
                <a16:creationId xmlns:a16="http://schemas.microsoft.com/office/drawing/2014/main" id="{8AC3013E-5D7E-7C67-DDFE-B8AF031AE8FF}"/>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7586" name="Text Box 2">
            <a:extLst>
              <a:ext uri="{FF2B5EF4-FFF2-40B4-BE49-F238E27FC236}">
                <a16:creationId xmlns:a16="http://schemas.microsoft.com/office/drawing/2014/main" id="{A9DA997F-B373-A3F4-9ED3-FAFC0912AACC}"/>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lnSpc>
                <a:spcPct val="90000"/>
              </a:lnSpc>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sz="1100" dirty="0">
              <a:latin typeface="Calibri" panose="020F0502020204030204" pitchFamily="34" charset="0"/>
              <a:ea typeface="SimSun" panose="02010600030101010101" pitchFamily="2" charset="-122"/>
            </a:endParaRPr>
          </a:p>
        </p:txBody>
      </p:sp>
      <p:sp>
        <p:nvSpPr>
          <p:cNvPr id="67587" name="Text Box 3">
            <a:extLst>
              <a:ext uri="{FF2B5EF4-FFF2-40B4-BE49-F238E27FC236}">
                <a16:creationId xmlns:a16="http://schemas.microsoft.com/office/drawing/2014/main" id="{AD7A6876-C38F-D627-DA18-F3B0C2E642A9}"/>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9pPr>
          </a:lstStyle>
          <a:p>
            <a:pPr algn="r">
              <a:buClrTx/>
              <a:buFontTx/>
              <a:buNone/>
            </a:pPr>
            <a:fld id="{6436658F-1EF6-2349-B122-BB304A9CE340}" type="slidenum">
              <a:rPr lang="en-US" altLang="en-US" sz="1200">
                <a:latin typeface="Calibri" panose="020F0502020204030204" pitchFamily="34" charset="0"/>
              </a:rPr>
              <a:pPr algn="r">
                <a:buClrTx/>
                <a:buFontTx/>
                <a:buNone/>
              </a:pPr>
              <a:t>12</a:t>
            </a:fld>
            <a:endParaRPr lang="en-US" altLang="en-US" sz="1200">
              <a:latin typeface="Calibri" panose="020F050202020403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Rectangle 13">
            <a:extLst>
              <a:ext uri="{FF2B5EF4-FFF2-40B4-BE49-F238E27FC236}">
                <a16:creationId xmlns:a16="http://schemas.microsoft.com/office/drawing/2014/main" id="{0FB73156-91CB-31E0-D50E-91B17985395E}"/>
              </a:ext>
            </a:extLst>
          </p:cNvPr>
          <p:cNvSpPr>
            <a:spLocks noGrp="1" noChangeArrowheads="1"/>
          </p:cNvSpPr>
          <p:nvPr>
            <p:ph type="sldNum"/>
          </p:nvPr>
        </p:nvSpPr>
        <p:spPr>
          <a:ln/>
        </p:spPr>
        <p:txBody>
          <a:bodyPr/>
          <a:lstStyle/>
          <a:p>
            <a:fld id="{13983582-A865-BA4B-8CA0-AB13B6409ABD}" type="slidenum">
              <a:rPr lang="en-US" altLang="en-US"/>
              <a:pPr/>
              <a:t>13</a:t>
            </a:fld>
            <a:endParaRPr lang="en-US" altLang="en-US"/>
          </a:p>
        </p:txBody>
      </p:sp>
      <p:sp>
        <p:nvSpPr>
          <p:cNvPr id="69633" name="Text Box 1">
            <a:extLst>
              <a:ext uri="{FF2B5EF4-FFF2-40B4-BE49-F238E27FC236}">
                <a16:creationId xmlns:a16="http://schemas.microsoft.com/office/drawing/2014/main" id="{B369D878-2E05-E7D0-B315-BCC1BCF4C83A}"/>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9634" name="Text Box 2">
            <a:extLst>
              <a:ext uri="{FF2B5EF4-FFF2-40B4-BE49-F238E27FC236}">
                <a16:creationId xmlns:a16="http://schemas.microsoft.com/office/drawing/2014/main" id="{1BFE1E33-57E7-E641-F3EB-A5E8FB800D2E}"/>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lnSpc>
                <a:spcPct val="90000"/>
              </a:lnSpc>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sz="1100" dirty="0">
              <a:latin typeface="Calibri" panose="020F0502020204030204" pitchFamily="34" charset="0"/>
              <a:ea typeface="SimSun" panose="02010600030101010101" pitchFamily="2" charset="-122"/>
            </a:endParaRPr>
          </a:p>
        </p:txBody>
      </p:sp>
      <p:sp>
        <p:nvSpPr>
          <p:cNvPr id="69635" name="Text Box 3">
            <a:extLst>
              <a:ext uri="{FF2B5EF4-FFF2-40B4-BE49-F238E27FC236}">
                <a16:creationId xmlns:a16="http://schemas.microsoft.com/office/drawing/2014/main" id="{D75A2A67-2CA2-DA04-608E-5F0E3DFA7E6E}"/>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9pPr>
          </a:lstStyle>
          <a:p>
            <a:pPr algn="r">
              <a:buClrTx/>
              <a:buFontTx/>
              <a:buNone/>
            </a:pPr>
            <a:fld id="{2C874C44-4046-564D-BFEE-A2C5D68E2B96}" type="slidenum">
              <a:rPr lang="en-US" altLang="en-US" sz="1200">
                <a:latin typeface="Calibri" panose="020F0502020204030204" pitchFamily="34" charset="0"/>
              </a:rPr>
              <a:pPr algn="r">
                <a:buClrTx/>
                <a:buFontTx/>
                <a:buNone/>
              </a:pPr>
              <a:t>13</a:t>
            </a:fld>
            <a:endParaRPr lang="en-US" altLang="en-US" sz="1200">
              <a:latin typeface="Calibri" panose="020F050202020403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Rectangle 13">
            <a:extLst>
              <a:ext uri="{FF2B5EF4-FFF2-40B4-BE49-F238E27FC236}">
                <a16:creationId xmlns:a16="http://schemas.microsoft.com/office/drawing/2014/main" id="{BF4100EE-ECC2-BB2B-BC31-1B04528180E3}"/>
              </a:ext>
            </a:extLst>
          </p:cNvPr>
          <p:cNvSpPr>
            <a:spLocks noGrp="1" noChangeArrowheads="1"/>
          </p:cNvSpPr>
          <p:nvPr>
            <p:ph type="sldNum"/>
          </p:nvPr>
        </p:nvSpPr>
        <p:spPr>
          <a:ln/>
        </p:spPr>
        <p:txBody>
          <a:bodyPr/>
          <a:lstStyle/>
          <a:p>
            <a:fld id="{F8AF7C17-6952-1146-AE74-93089482E790}" type="slidenum">
              <a:rPr lang="en-US" altLang="en-US"/>
              <a:pPr/>
              <a:t>16</a:t>
            </a:fld>
            <a:endParaRPr lang="en-US" altLang="en-US"/>
          </a:p>
        </p:txBody>
      </p:sp>
      <p:sp>
        <p:nvSpPr>
          <p:cNvPr id="70657" name="Text Box 1">
            <a:extLst>
              <a:ext uri="{FF2B5EF4-FFF2-40B4-BE49-F238E27FC236}">
                <a16:creationId xmlns:a16="http://schemas.microsoft.com/office/drawing/2014/main" id="{E18E3598-5A4D-6C3F-AEBF-EBD354A0D2F6}"/>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0658" name="Text Box 2">
            <a:extLst>
              <a:ext uri="{FF2B5EF4-FFF2-40B4-BE49-F238E27FC236}">
                <a16:creationId xmlns:a16="http://schemas.microsoft.com/office/drawing/2014/main" id="{1B075E11-5C77-B852-642A-A6D30FBB8238}"/>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lnSpc>
                <a:spcPct val="90000"/>
              </a:lnSpc>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sz="1100" dirty="0">
              <a:latin typeface="Calibri" panose="020F0502020204030204" pitchFamily="34" charset="0"/>
              <a:ea typeface="SimSun" panose="02010600030101010101" pitchFamily="2" charset="-122"/>
            </a:endParaRPr>
          </a:p>
        </p:txBody>
      </p:sp>
      <p:sp>
        <p:nvSpPr>
          <p:cNvPr id="70659" name="Text Box 3">
            <a:extLst>
              <a:ext uri="{FF2B5EF4-FFF2-40B4-BE49-F238E27FC236}">
                <a16:creationId xmlns:a16="http://schemas.microsoft.com/office/drawing/2014/main" id="{0A1D4B5B-8ABB-EB7B-5A72-02CEC33E5745}"/>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9pPr>
          </a:lstStyle>
          <a:p>
            <a:pPr algn="r">
              <a:buClrTx/>
              <a:buFontTx/>
              <a:buNone/>
            </a:pPr>
            <a:fld id="{47719671-5BF3-9E46-A87B-ABAFAB7DBC7F}" type="slidenum">
              <a:rPr lang="en-US" altLang="en-US" sz="1200">
                <a:latin typeface="Calibri" panose="020F0502020204030204" pitchFamily="34" charset="0"/>
              </a:rPr>
              <a:pPr algn="r">
                <a:buClrTx/>
                <a:buFontTx/>
                <a:buNone/>
              </a:pPr>
              <a:t>16</a:t>
            </a:fld>
            <a:endParaRPr lang="en-US" altLang="en-US" sz="1200">
              <a:latin typeface="Calibri" panose="020F050202020403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Rectangle 13">
            <a:extLst>
              <a:ext uri="{FF2B5EF4-FFF2-40B4-BE49-F238E27FC236}">
                <a16:creationId xmlns:a16="http://schemas.microsoft.com/office/drawing/2014/main" id="{DCA9D001-0D97-D7EC-47E4-315F70515440}"/>
              </a:ext>
            </a:extLst>
          </p:cNvPr>
          <p:cNvSpPr>
            <a:spLocks noGrp="1" noChangeArrowheads="1"/>
          </p:cNvSpPr>
          <p:nvPr>
            <p:ph type="sldNum"/>
          </p:nvPr>
        </p:nvSpPr>
        <p:spPr>
          <a:ln/>
        </p:spPr>
        <p:txBody>
          <a:bodyPr/>
          <a:lstStyle/>
          <a:p>
            <a:fld id="{342FF3C9-75B5-514C-B436-449660A60758}" type="slidenum">
              <a:rPr lang="en-US" altLang="en-US"/>
              <a:pPr/>
              <a:t>17</a:t>
            </a:fld>
            <a:endParaRPr lang="en-US" altLang="en-US"/>
          </a:p>
        </p:txBody>
      </p:sp>
      <p:sp>
        <p:nvSpPr>
          <p:cNvPr id="71681" name="Text Box 1">
            <a:extLst>
              <a:ext uri="{FF2B5EF4-FFF2-40B4-BE49-F238E27FC236}">
                <a16:creationId xmlns:a16="http://schemas.microsoft.com/office/drawing/2014/main" id="{37C9738D-B5AF-7402-9E89-3A0C369B3A77}"/>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1682" name="Text Box 2">
            <a:extLst>
              <a:ext uri="{FF2B5EF4-FFF2-40B4-BE49-F238E27FC236}">
                <a16:creationId xmlns:a16="http://schemas.microsoft.com/office/drawing/2014/main" id="{63793400-2607-95A7-B450-B6ECA07C8B33}"/>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lnSpc>
                <a:spcPct val="90000"/>
              </a:lnSpc>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sz="1100" dirty="0">
              <a:latin typeface="Calibri" panose="020F0502020204030204" pitchFamily="34" charset="0"/>
              <a:ea typeface="SimSun" panose="02010600030101010101" pitchFamily="2" charset="-122"/>
            </a:endParaRPr>
          </a:p>
        </p:txBody>
      </p:sp>
      <p:sp>
        <p:nvSpPr>
          <p:cNvPr id="71683" name="Text Box 3">
            <a:extLst>
              <a:ext uri="{FF2B5EF4-FFF2-40B4-BE49-F238E27FC236}">
                <a16:creationId xmlns:a16="http://schemas.microsoft.com/office/drawing/2014/main" id="{8F4FB10C-33E9-B247-F00D-A20AD2DCC98E}"/>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9pPr>
          </a:lstStyle>
          <a:p>
            <a:pPr algn="r">
              <a:buClrTx/>
              <a:buFontTx/>
              <a:buNone/>
            </a:pPr>
            <a:fld id="{049A158F-1919-EB4A-BA5B-CA788C5FFBF7}" type="slidenum">
              <a:rPr lang="en-US" altLang="en-US" sz="1200">
                <a:latin typeface="Calibri" panose="020F0502020204030204" pitchFamily="34" charset="0"/>
              </a:rPr>
              <a:pPr algn="r">
                <a:buClrTx/>
                <a:buFontTx/>
                <a:buNone/>
              </a:pPr>
              <a:t>17</a:t>
            </a:fld>
            <a:endParaRPr lang="en-US" altLang="en-US" sz="1200">
              <a:latin typeface="Calibri" panose="020F050202020403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Rectangle 13">
            <a:extLst>
              <a:ext uri="{FF2B5EF4-FFF2-40B4-BE49-F238E27FC236}">
                <a16:creationId xmlns:a16="http://schemas.microsoft.com/office/drawing/2014/main" id="{341CFE9F-E9CF-E5E6-EC86-ED5715E23099}"/>
              </a:ext>
            </a:extLst>
          </p:cNvPr>
          <p:cNvSpPr>
            <a:spLocks noGrp="1" noChangeArrowheads="1"/>
          </p:cNvSpPr>
          <p:nvPr>
            <p:ph type="sldNum"/>
          </p:nvPr>
        </p:nvSpPr>
        <p:spPr>
          <a:ln/>
        </p:spPr>
        <p:txBody>
          <a:bodyPr/>
          <a:lstStyle/>
          <a:p>
            <a:fld id="{EF08C60E-675F-9648-B522-E189FCFDA63A}" type="slidenum">
              <a:rPr lang="en-US" altLang="en-US"/>
              <a:pPr/>
              <a:t>18</a:t>
            </a:fld>
            <a:endParaRPr lang="en-US" altLang="en-US"/>
          </a:p>
        </p:txBody>
      </p:sp>
      <p:sp>
        <p:nvSpPr>
          <p:cNvPr id="73729" name="Text Box 1">
            <a:extLst>
              <a:ext uri="{FF2B5EF4-FFF2-40B4-BE49-F238E27FC236}">
                <a16:creationId xmlns:a16="http://schemas.microsoft.com/office/drawing/2014/main" id="{C30B89A2-671B-3F30-E56F-7000E6D87164}"/>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3730" name="Text Box 2">
            <a:extLst>
              <a:ext uri="{FF2B5EF4-FFF2-40B4-BE49-F238E27FC236}">
                <a16:creationId xmlns:a16="http://schemas.microsoft.com/office/drawing/2014/main" id="{D9D2C5D0-05AC-296C-A1E2-9556E9D910D1}"/>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lnSpc>
                <a:spcPct val="90000"/>
              </a:lnSpc>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sz="1100" dirty="0">
              <a:latin typeface="Calibri" panose="020F0502020204030204" pitchFamily="34" charset="0"/>
              <a:ea typeface="SimSun" panose="02010600030101010101" pitchFamily="2" charset="-122"/>
            </a:endParaRPr>
          </a:p>
        </p:txBody>
      </p:sp>
      <p:sp>
        <p:nvSpPr>
          <p:cNvPr id="73731" name="Text Box 3">
            <a:extLst>
              <a:ext uri="{FF2B5EF4-FFF2-40B4-BE49-F238E27FC236}">
                <a16:creationId xmlns:a16="http://schemas.microsoft.com/office/drawing/2014/main" id="{98C6AF91-BE98-3AA7-A6E4-2F2F5749921D}"/>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9pPr>
          </a:lstStyle>
          <a:p>
            <a:pPr algn="r">
              <a:buClrTx/>
              <a:buFontTx/>
              <a:buNone/>
            </a:pPr>
            <a:fld id="{A39FF9AA-2DD3-E44B-9508-96E1BD8D3B91}" type="slidenum">
              <a:rPr lang="en-US" altLang="en-US" sz="1200">
                <a:latin typeface="Calibri" panose="020F0502020204030204" pitchFamily="34" charset="0"/>
              </a:rPr>
              <a:pPr algn="r">
                <a:buClrTx/>
                <a:buFontTx/>
                <a:buNone/>
              </a:pPr>
              <a:t>18</a:t>
            </a:fld>
            <a:endParaRPr lang="en-US" altLang="en-US" sz="1200">
              <a:latin typeface="Calibri" panose="020F050202020403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Rectangle 13">
            <a:extLst>
              <a:ext uri="{FF2B5EF4-FFF2-40B4-BE49-F238E27FC236}">
                <a16:creationId xmlns:a16="http://schemas.microsoft.com/office/drawing/2014/main" id="{2D61F88D-AF41-3EA4-B740-F99CFFA3C7D5}"/>
              </a:ext>
            </a:extLst>
          </p:cNvPr>
          <p:cNvSpPr>
            <a:spLocks noGrp="1" noChangeArrowheads="1"/>
          </p:cNvSpPr>
          <p:nvPr>
            <p:ph type="sldNum"/>
          </p:nvPr>
        </p:nvSpPr>
        <p:spPr>
          <a:ln/>
        </p:spPr>
        <p:txBody>
          <a:bodyPr/>
          <a:lstStyle/>
          <a:p>
            <a:fld id="{1B7EC493-4501-BC40-BE52-317400E81EF1}" type="slidenum">
              <a:rPr lang="en-US" altLang="en-US"/>
              <a:pPr/>
              <a:t>19</a:t>
            </a:fld>
            <a:endParaRPr lang="en-US" altLang="en-US"/>
          </a:p>
        </p:txBody>
      </p:sp>
      <p:sp>
        <p:nvSpPr>
          <p:cNvPr id="74753" name="Text Box 1">
            <a:extLst>
              <a:ext uri="{FF2B5EF4-FFF2-40B4-BE49-F238E27FC236}">
                <a16:creationId xmlns:a16="http://schemas.microsoft.com/office/drawing/2014/main" id="{48FE2C95-093F-B39B-C8F1-BE1EA3A79F2A}"/>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4754" name="Text Box 2">
            <a:extLst>
              <a:ext uri="{FF2B5EF4-FFF2-40B4-BE49-F238E27FC236}">
                <a16:creationId xmlns:a16="http://schemas.microsoft.com/office/drawing/2014/main" id="{9499944E-96CF-FAD1-8AF6-9FC5E0219CF1}"/>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lnSpc>
                <a:spcPct val="90000"/>
              </a:lnSpc>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sz="1100" dirty="0">
              <a:latin typeface="Calibri" panose="020F0502020204030204" pitchFamily="34" charset="0"/>
              <a:ea typeface="SimSun" panose="02010600030101010101" pitchFamily="2" charset="-122"/>
            </a:endParaRPr>
          </a:p>
        </p:txBody>
      </p:sp>
      <p:sp>
        <p:nvSpPr>
          <p:cNvPr id="74755" name="Text Box 3">
            <a:extLst>
              <a:ext uri="{FF2B5EF4-FFF2-40B4-BE49-F238E27FC236}">
                <a16:creationId xmlns:a16="http://schemas.microsoft.com/office/drawing/2014/main" id="{4FA2C553-5384-BD39-1C70-5A1D8E111406}"/>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9pPr>
          </a:lstStyle>
          <a:p>
            <a:pPr algn="r">
              <a:buClrTx/>
              <a:buFontTx/>
              <a:buNone/>
            </a:pPr>
            <a:fld id="{F62A8A69-13D6-6441-86C2-ECD55CF72849}" type="slidenum">
              <a:rPr lang="en-US" altLang="en-US" sz="1200">
                <a:latin typeface="Calibri" panose="020F0502020204030204" pitchFamily="34" charset="0"/>
              </a:rPr>
              <a:pPr algn="r">
                <a:buClrTx/>
                <a:buFontTx/>
                <a:buNone/>
              </a:pPr>
              <a:t>19</a:t>
            </a:fld>
            <a:endParaRPr lang="en-US" altLang="en-US" sz="1200">
              <a:latin typeface="Calibri" panose="020F050202020403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Rectangle 13">
            <a:extLst>
              <a:ext uri="{FF2B5EF4-FFF2-40B4-BE49-F238E27FC236}">
                <a16:creationId xmlns:a16="http://schemas.microsoft.com/office/drawing/2014/main" id="{EEF6688F-E13A-41A9-6978-FAB6E9F087A8}"/>
              </a:ext>
            </a:extLst>
          </p:cNvPr>
          <p:cNvSpPr>
            <a:spLocks noGrp="1" noChangeArrowheads="1"/>
          </p:cNvSpPr>
          <p:nvPr>
            <p:ph type="sldNum"/>
          </p:nvPr>
        </p:nvSpPr>
        <p:spPr>
          <a:ln/>
        </p:spPr>
        <p:txBody>
          <a:bodyPr/>
          <a:lstStyle/>
          <a:p>
            <a:fld id="{E462062E-86DC-6241-AB1A-A618BCB243B0}" type="slidenum">
              <a:rPr lang="en-US" altLang="en-US"/>
              <a:pPr/>
              <a:t>20</a:t>
            </a:fld>
            <a:endParaRPr lang="en-US" altLang="en-US"/>
          </a:p>
        </p:txBody>
      </p:sp>
      <p:sp>
        <p:nvSpPr>
          <p:cNvPr id="72705" name="Text Box 1">
            <a:extLst>
              <a:ext uri="{FF2B5EF4-FFF2-40B4-BE49-F238E27FC236}">
                <a16:creationId xmlns:a16="http://schemas.microsoft.com/office/drawing/2014/main" id="{993E62B7-8775-8862-7EC2-BC617D1B29E8}"/>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2706" name="Text Box 2">
            <a:extLst>
              <a:ext uri="{FF2B5EF4-FFF2-40B4-BE49-F238E27FC236}">
                <a16:creationId xmlns:a16="http://schemas.microsoft.com/office/drawing/2014/main" id="{25983FE3-134D-11DE-99BE-D9CA780B9514}"/>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lnSpc>
                <a:spcPct val="90000"/>
              </a:lnSpc>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sz="1100" dirty="0">
              <a:latin typeface="Calibri" panose="020F0502020204030204" pitchFamily="34" charset="0"/>
              <a:ea typeface="SimSun" panose="02010600030101010101" pitchFamily="2" charset="-122"/>
            </a:endParaRPr>
          </a:p>
        </p:txBody>
      </p:sp>
      <p:sp>
        <p:nvSpPr>
          <p:cNvPr id="72707" name="Text Box 3">
            <a:extLst>
              <a:ext uri="{FF2B5EF4-FFF2-40B4-BE49-F238E27FC236}">
                <a16:creationId xmlns:a16="http://schemas.microsoft.com/office/drawing/2014/main" id="{5B41F26F-DFEB-47F1-9637-50F0A2CE5A35}"/>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9pPr>
          </a:lstStyle>
          <a:p>
            <a:pPr algn="r">
              <a:buClrTx/>
              <a:buFontTx/>
              <a:buNone/>
            </a:pPr>
            <a:fld id="{7B41C5AD-0249-FC47-B0DC-CA6C8F26B4BF}" type="slidenum">
              <a:rPr lang="en-US" altLang="en-US" sz="1200">
                <a:latin typeface="Calibri" panose="020F0502020204030204" pitchFamily="34" charset="0"/>
              </a:rPr>
              <a:pPr algn="r">
                <a:buClrTx/>
                <a:buFontTx/>
                <a:buNone/>
              </a:pPr>
              <a:t>20</a:t>
            </a:fld>
            <a:endParaRPr lang="en-US" altLang="en-US" sz="1200">
              <a:latin typeface="Calibri" panose="020F050202020403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Rectangle 13">
            <a:extLst>
              <a:ext uri="{FF2B5EF4-FFF2-40B4-BE49-F238E27FC236}">
                <a16:creationId xmlns:a16="http://schemas.microsoft.com/office/drawing/2014/main" id="{3D7065B8-3B74-BA95-3500-64632095398F}"/>
              </a:ext>
            </a:extLst>
          </p:cNvPr>
          <p:cNvSpPr>
            <a:spLocks noGrp="1" noChangeArrowheads="1"/>
          </p:cNvSpPr>
          <p:nvPr>
            <p:ph type="sldNum"/>
          </p:nvPr>
        </p:nvSpPr>
        <p:spPr>
          <a:ln/>
        </p:spPr>
        <p:txBody>
          <a:bodyPr/>
          <a:lstStyle/>
          <a:p>
            <a:fld id="{0B608D73-5A06-594C-8470-F32EB10DD3AA}" type="slidenum">
              <a:rPr lang="en-US" altLang="en-US"/>
              <a:pPr/>
              <a:t>21</a:t>
            </a:fld>
            <a:endParaRPr lang="en-US" altLang="en-US"/>
          </a:p>
        </p:txBody>
      </p:sp>
      <p:sp>
        <p:nvSpPr>
          <p:cNvPr id="75777" name="Text Box 1">
            <a:extLst>
              <a:ext uri="{FF2B5EF4-FFF2-40B4-BE49-F238E27FC236}">
                <a16:creationId xmlns:a16="http://schemas.microsoft.com/office/drawing/2014/main" id="{518F7398-4EC2-B967-1CA8-7D9F29A1413E}"/>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5778" name="Text Box 2">
            <a:extLst>
              <a:ext uri="{FF2B5EF4-FFF2-40B4-BE49-F238E27FC236}">
                <a16:creationId xmlns:a16="http://schemas.microsoft.com/office/drawing/2014/main" id="{0D018F10-1137-F058-3682-81FC0FD1135E}"/>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lnSpc>
                <a:spcPct val="90000"/>
              </a:lnSpc>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sz="1100" dirty="0">
              <a:latin typeface="Calibri" panose="020F0502020204030204" pitchFamily="34" charset="0"/>
              <a:ea typeface="SimSun" panose="02010600030101010101" pitchFamily="2" charset="-122"/>
            </a:endParaRPr>
          </a:p>
        </p:txBody>
      </p:sp>
      <p:sp>
        <p:nvSpPr>
          <p:cNvPr id="75779" name="Text Box 3">
            <a:extLst>
              <a:ext uri="{FF2B5EF4-FFF2-40B4-BE49-F238E27FC236}">
                <a16:creationId xmlns:a16="http://schemas.microsoft.com/office/drawing/2014/main" id="{7B977893-3F92-1E8A-27BF-E4F2F221C88A}"/>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9pPr>
          </a:lstStyle>
          <a:p>
            <a:pPr algn="r">
              <a:buClrTx/>
              <a:buFontTx/>
              <a:buNone/>
            </a:pPr>
            <a:fld id="{46F6B241-2368-444A-9615-2769139322F1}" type="slidenum">
              <a:rPr lang="en-US" altLang="en-US" sz="1200">
                <a:latin typeface="Calibri" panose="020F0502020204030204" pitchFamily="34" charset="0"/>
              </a:rPr>
              <a:pPr algn="r">
                <a:buClrTx/>
                <a:buFontTx/>
                <a:buNone/>
              </a:pPr>
              <a:t>21</a:t>
            </a:fld>
            <a:endParaRPr lang="en-US" altLang="en-US" sz="1200">
              <a:latin typeface="Calibri" panose="020F050202020403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Rectangle 13">
            <a:extLst>
              <a:ext uri="{FF2B5EF4-FFF2-40B4-BE49-F238E27FC236}">
                <a16:creationId xmlns:a16="http://schemas.microsoft.com/office/drawing/2014/main" id="{23FE6DA1-3840-B208-5CBF-84DB74155DBF}"/>
              </a:ext>
            </a:extLst>
          </p:cNvPr>
          <p:cNvSpPr>
            <a:spLocks noGrp="1" noChangeArrowheads="1"/>
          </p:cNvSpPr>
          <p:nvPr>
            <p:ph type="sldNum"/>
          </p:nvPr>
        </p:nvSpPr>
        <p:spPr>
          <a:ln/>
        </p:spPr>
        <p:txBody>
          <a:bodyPr/>
          <a:lstStyle/>
          <a:p>
            <a:fld id="{EFEB5097-C47B-B24E-8856-B70C51DCAA47}" type="slidenum">
              <a:rPr lang="en-US" altLang="en-US"/>
              <a:pPr/>
              <a:t>22</a:t>
            </a:fld>
            <a:endParaRPr lang="en-US" altLang="en-US"/>
          </a:p>
        </p:txBody>
      </p:sp>
      <p:sp>
        <p:nvSpPr>
          <p:cNvPr id="76801" name="Text Box 1">
            <a:extLst>
              <a:ext uri="{FF2B5EF4-FFF2-40B4-BE49-F238E27FC236}">
                <a16:creationId xmlns:a16="http://schemas.microsoft.com/office/drawing/2014/main" id="{C507DC8B-0B37-0EDC-7D49-6FDFA1AB465A}"/>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6802" name="Text Box 2">
            <a:extLst>
              <a:ext uri="{FF2B5EF4-FFF2-40B4-BE49-F238E27FC236}">
                <a16:creationId xmlns:a16="http://schemas.microsoft.com/office/drawing/2014/main" id="{56319D27-B63B-CB37-0E26-D54EBD16758B}"/>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lnSpc>
                <a:spcPct val="90000"/>
              </a:lnSpc>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sz="1100" dirty="0">
              <a:latin typeface="Calibri" panose="020F0502020204030204" pitchFamily="34" charset="0"/>
              <a:ea typeface="SimSun" panose="02010600030101010101" pitchFamily="2" charset="-122"/>
            </a:endParaRPr>
          </a:p>
        </p:txBody>
      </p:sp>
      <p:sp>
        <p:nvSpPr>
          <p:cNvPr id="76803" name="Text Box 3">
            <a:extLst>
              <a:ext uri="{FF2B5EF4-FFF2-40B4-BE49-F238E27FC236}">
                <a16:creationId xmlns:a16="http://schemas.microsoft.com/office/drawing/2014/main" id="{E21061CC-C329-FCBA-C028-5BE3D964CC43}"/>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9pPr>
          </a:lstStyle>
          <a:p>
            <a:pPr algn="r">
              <a:buClrTx/>
              <a:buFontTx/>
              <a:buNone/>
            </a:pPr>
            <a:fld id="{815F6216-A5F9-9F49-8316-963402124EE1}" type="slidenum">
              <a:rPr lang="en-US" altLang="en-US" sz="1200">
                <a:latin typeface="Calibri" panose="020F0502020204030204" pitchFamily="34" charset="0"/>
              </a:rPr>
              <a:pPr algn="r">
                <a:buClrTx/>
                <a:buFontTx/>
                <a:buNone/>
              </a:pPr>
              <a:t>22</a:t>
            </a:fld>
            <a:endParaRPr lang="en-US" altLang="en-US" sz="1200">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10" name="Rectangle 11">
            <a:extLst>
              <a:ext uri="{FF2B5EF4-FFF2-40B4-BE49-F238E27FC236}">
                <a16:creationId xmlns:a16="http://schemas.microsoft.com/office/drawing/2014/main" id="{BF2EA519-122C-88F0-18D5-5B11EA3253D9}"/>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a:solidFill>
                  <a:schemeClr val="bg1"/>
                </a:solidFill>
                <a:latin typeface="Arial" panose="020B0604020202020204" pitchFamily="34" charset="0"/>
              </a:defRPr>
            </a:lvl1pPr>
            <a:lvl2pPr eaLnBrk="0" hangingPunct="0">
              <a:tabLst>
                <a:tab pos="723900" algn="l"/>
                <a:tab pos="1447800" algn="l"/>
                <a:tab pos="2171700" algn="l"/>
                <a:tab pos="2895600" algn="l"/>
              </a:tabLst>
              <a:defRPr>
                <a:solidFill>
                  <a:schemeClr val="bg1"/>
                </a:solidFill>
                <a:latin typeface="Arial" panose="020B0604020202020204" pitchFamily="34" charset="0"/>
              </a:defRPr>
            </a:lvl2pPr>
            <a:lvl3pPr eaLnBrk="0" hangingPunct="0">
              <a:tabLst>
                <a:tab pos="723900" algn="l"/>
                <a:tab pos="1447800" algn="l"/>
                <a:tab pos="2171700" algn="l"/>
                <a:tab pos="2895600" algn="l"/>
              </a:tabLst>
              <a:defRPr>
                <a:solidFill>
                  <a:schemeClr val="bg1"/>
                </a:solidFill>
                <a:latin typeface="Arial" panose="020B0604020202020204" pitchFamily="34" charset="0"/>
              </a:defRPr>
            </a:lvl3pPr>
            <a:lvl4pPr eaLnBrk="0" hangingPunct="0">
              <a:tabLst>
                <a:tab pos="723900" algn="l"/>
                <a:tab pos="1447800" algn="l"/>
                <a:tab pos="2171700" algn="l"/>
                <a:tab pos="2895600" algn="l"/>
              </a:tabLst>
              <a:defRPr>
                <a:solidFill>
                  <a:schemeClr val="bg1"/>
                </a:solidFill>
                <a:latin typeface="Arial" panose="020B0604020202020204" pitchFamily="34" charset="0"/>
              </a:defRPr>
            </a:lvl4pPr>
            <a:lvl5pPr eaLnBrk="0" hangingPunct="0">
              <a:tabLst>
                <a:tab pos="723900" algn="l"/>
                <a:tab pos="1447800" algn="l"/>
                <a:tab pos="2171700" algn="l"/>
                <a:tab pos="28956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9pPr>
          </a:lstStyle>
          <a:p>
            <a:pPr eaLnBrk="1" hangingPunct="1"/>
            <a:fld id="{A5320CA7-F3A3-D945-A4C2-B7FF825D7CE3}" type="slidenum">
              <a:rPr lang="en-US" altLang="en-US">
                <a:solidFill>
                  <a:srgbClr val="000000"/>
                </a:solidFill>
                <a:latin typeface="Times New Roman" panose="02020603050405020304" pitchFamily="18" charset="0"/>
              </a:rPr>
              <a:pPr eaLnBrk="1" hangingPunct="1"/>
              <a:t>3</a:t>
            </a:fld>
            <a:endParaRPr lang="en-US" altLang="en-US">
              <a:solidFill>
                <a:srgbClr val="000000"/>
              </a:solidFill>
              <a:latin typeface="Times New Roman" panose="02020603050405020304" pitchFamily="18" charset="0"/>
            </a:endParaRPr>
          </a:p>
        </p:txBody>
      </p:sp>
      <p:sp>
        <p:nvSpPr>
          <p:cNvPr id="17411" name="Rectangle 1">
            <a:extLst>
              <a:ext uri="{FF2B5EF4-FFF2-40B4-BE49-F238E27FC236}">
                <a16:creationId xmlns:a16="http://schemas.microsoft.com/office/drawing/2014/main" id="{DDFB9442-2EF7-223B-5A6C-FBD8C4B8EBDD}"/>
              </a:ext>
            </a:extLst>
          </p:cNvPr>
          <p:cNvSpPr>
            <a:spLocks noGrp="1" noRot="1" noChangeAspect="1" noChangeArrowheads="1" noTextEdit="1"/>
          </p:cNvSpPr>
          <p:nvPr>
            <p:ph type="sldImg"/>
          </p:nvPr>
        </p:nvSpPr>
        <p:spPr>
          <a:xfrm>
            <a:off x="917575" y="744538"/>
            <a:ext cx="4962525" cy="3722687"/>
          </a:xfrm>
          <a:ln/>
        </p:spPr>
      </p:sp>
      <p:sp>
        <p:nvSpPr>
          <p:cNvPr id="17412" name="Text Box 2">
            <a:extLst>
              <a:ext uri="{FF2B5EF4-FFF2-40B4-BE49-F238E27FC236}">
                <a16:creationId xmlns:a16="http://schemas.microsoft.com/office/drawing/2014/main" id="{6DBE2D0B-CCDA-233D-E77B-BAE1649FE245}"/>
              </a:ext>
            </a:extLst>
          </p:cNvPr>
          <p:cNvSpPr>
            <a:spLocks noGrp="1" noChangeArrowheads="1"/>
          </p:cNvSpPr>
          <p:nvPr>
            <p:ph type="body" idx="1"/>
          </p:nvPr>
        </p:nvSpPr>
        <p:spPr>
          <a:xfrm>
            <a:off x="679450" y="4714875"/>
            <a:ext cx="5432425" cy="44608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Rectangle 13">
            <a:extLst>
              <a:ext uri="{FF2B5EF4-FFF2-40B4-BE49-F238E27FC236}">
                <a16:creationId xmlns:a16="http://schemas.microsoft.com/office/drawing/2014/main" id="{25DCA082-7F74-8345-30D5-8B634F6B8887}"/>
              </a:ext>
            </a:extLst>
          </p:cNvPr>
          <p:cNvSpPr>
            <a:spLocks noGrp="1" noChangeArrowheads="1"/>
          </p:cNvSpPr>
          <p:nvPr>
            <p:ph type="sldNum"/>
          </p:nvPr>
        </p:nvSpPr>
        <p:spPr>
          <a:ln/>
        </p:spPr>
        <p:txBody>
          <a:bodyPr/>
          <a:lstStyle/>
          <a:p>
            <a:fld id="{32110EDB-AF8B-8741-8EA0-A0A0879354AD}" type="slidenum">
              <a:rPr lang="en-US" altLang="en-US"/>
              <a:pPr/>
              <a:t>23</a:t>
            </a:fld>
            <a:endParaRPr lang="en-US" altLang="en-US"/>
          </a:p>
        </p:txBody>
      </p:sp>
      <p:sp>
        <p:nvSpPr>
          <p:cNvPr id="77825" name="Text Box 1">
            <a:extLst>
              <a:ext uri="{FF2B5EF4-FFF2-40B4-BE49-F238E27FC236}">
                <a16:creationId xmlns:a16="http://schemas.microsoft.com/office/drawing/2014/main" id="{2F0D8198-8908-0C8C-EC54-175053DCA23F}"/>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7826" name="Text Box 2">
            <a:extLst>
              <a:ext uri="{FF2B5EF4-FFF2-40B4-BE49-F238E27FC236}">
                <a16:creationId xmlns:a16="http://schemas.microsoft.com/office/drawing/2014/main" id="{772144D3-6B4C-C257-BF0D-A199067FA080}"/>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lnSpc>
                <a:spcPct val="90000"/>
              </a:lnSpc>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sz="1100" dirty="0">
              <a:latin typeface="Calibri" panose="020F0502020204030204" pitchFamily="34" charset="0"/>
              <a:ea typeface="SimSun" panose="02010600030101010101" pitchFamily="2" charset="-122"/>
            </a:endParaRPr>
          </a:p>
        </p:txBody>
      </p:sp>
      <p:sp>
        <p:nvSpPr>
          <p:cNvPr id="77827" name="Text Box 3">
            <a:extLst>
              <a:ext uri="{FF2B5EF4-FFF2-40B4-BE49-F238E27FC236}">
                <a16:creationId xmlns:a16="http://schemas.microsoft.com/office/drawing/2014/main" id="{98A33FFD-39C8-676F-87E6-E8EA6A11E9BB}"/>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9pPr>
          </a:lstStyle>
          <a:p>
            <a:pPr algn="r">
              <a:buClrTx/>
              <a:buFontTx/>
              <a:buNone/>
            </a:pPr>
            <a:fld id="{BD7E0679-B724-FD47-AE03-263D5C54634C}" type="slidenum">
              <a:rPr lang="en-US" altLang="en-US" sz="1200">
                <a:latin typeface="Calibri" panose="020F0502020204030204" pitchFamily="34" charset="0"/>
              </a:rPr>
              <a:pPr algn="r">
                <a:buClrTx/>
                <a:buFontTx/>
                <a:buNone/>
              </a:pPr>
              <a:t>23</a:t>
            </a:fld>
            <a:endParaRPr lang="en-US" altLang="en-US" sz="1200">
              <a:latin typeface="Calibri" panose="020F050202020403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Rectangle 13">
            <a:extLst>
              <a:ext uri="{FF2B5EF4-FFF2-40B4-BE49-F238E27FC236}">
                <a16:creationId xmlns:a16="http://schemas.microsoft.com/office/drawing/2014/main" id="{FF8D898E-F408-A17D-B532-0844DA23B080}"/>
              </a:ext>
            </a:extLst>
          </p:cNvPr>
          <p:cNvSpPr>
            <a:spLocks noGrp="1" noChangeArrowheads="1"/>
          </p:cNvSpPr>
          <p:nvPr>
            <p:ph type="sldNum"/>
          </p:nvPr>
        </p:nvSpPr>
        <p:spPr>
          <a:ln/>
        </p:spPr>
        <p:txBody>
          <a:bodyPr/>
          <a:lstStyle/>
          <a:p>
            <a:fld id="{65126A7F-92BC-9D41-8240-5AE4C4E0BFDE}" type="slidenum">
              <a:rPr lang="en-US" altLang="en-US"/>
              <a:pPr/>
              <a:t>24</a:t>
            </a:fld>
            <a:endParaRPr lang="en-US" altLang="en-US"/>
          </a:p>
        </p:txBody>
      </p:sp>
      <p:sp>
        <p:nvSpPr>
          <p:cNvPr id="78849" name="Text Box 1">
            <a:extLst>
              <a:ext uri="{FF2B5EF4-FFF2-40B4-BE49-F238E27FC236}">
                <a16:creationId xmlns:a16="http://schemas.microsoft.com/office/drawing/2014/main" id="{DE09F57C-7A7D-72F6-0B51-84FA81EA4528}"/>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8850" name="Text Box 2">
            <a:extLst>
              <a:ext uri="{FF2B5EF4-FFF2-40B4-BE49-F238E27FC236}">
                <a16:creationId xmlns:a16="http://schemas.microsoft.com/office/drawing/2014/main" id="{82C20AE0-8421-4BFA-5E3A-1A123E5240D1}"/>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lnSpc>
                <a:spcPct val="90000"/>
              </a:lnSpc>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sz="1100" dirty="0">
              <a:latin typeface="Calibri" panose="020F0502020204030204" pitchFamily="34" charset="0"/>
              <a:ea typeface="SimSun" panose="02010600030101010101" pitchFamily="2" charset="-122"/>
            </a:endParaRPr>
          </a:p>
        </p:txBody>
      </p:sp>
      <p:sp>
        <p:nvSpPr>
          <p:cNvPr id="78851" name="Text Box 3">
            <a:extLst>
              <a:ext uri="{FF2B5EF4-FFF2-40B4-BE49-F238E27FC236}">
                <a16:creationId xmlns:a16="http://schemas.microsoft.com/office/drawing/2014/main" id="{F324A33E-6134-16A8-3BE7-FA3109C0FB54}"/>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9pPr>
          </a:lstStyle>
          <a:p>
            <a:pPr algn="r">
              <a:buClrTx/>
              <a:buFontTx/>
              <a:buNone/>
            </a:pPr>
            <a:fld id="{F384B8F8-D604-114A-B36F-B8832396C487}" type="slidenum">
              <a:rPr lang="en-US" altLang="en-US" sz="1200">
                <a:latin typeface="Calibri" panose="020F0502020204030204" pitchFamily="34" charset="0"/>
              </a:rPr>
              <a:pPr algn="r">
                <a:buClrTx/>
                <a:buFontTx/>
                <a:buNone/>
              </a:pPr>
              <a:t>24</a:t>
            </a:fld>
            <a:endParaRPr lang="en-US" altLang="en-US" sz="1200">
              <a:latin typeface="Calibri" panose="020F050202020403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Rectangle 13">
            <a:extLst>
              <a:ext uri="{FF2B5EF4-FFF2-40B4-BE49-F238E27FC236}">
                <a16:creationId xmlns:a16="http://schemas.microsoft.com/office/drawing/2014/main" id="{F61CD9D2-8816-219D-245D-B7EB7CA57B8D}"/>
              </a:ext>
            </a:extLst>
          </p:cNvPr>
          <p:cNvSpPr>
            <a:spLocks noGrp="1" noChangeArrowheads="1"/>
          </p:cNvSpPr>
          <p:nvPr>
            <p:ph type="sldNum"/>
          </p:nvPr>
        </p:nvSpPr>
        <p:spPr>
          <a:ln/>
        </p:spPr>
        <p:txBody>
          <a:bodyPr/>
          <a:lstStyle/>
          <a:p>
            <a:fld id="{3C3A4177-AB5A-7640-A195-F534F1E27FC2}" type="slidenum">
              <a:rPr lang="en-US" altLang="en-US"/>
              <a:pPr/>
              <a:t>25</a:t>
            </a:fld>
            <a:endParaRPr lang="en-US" altLang="en-US"/>
          </a:p>
        </p:txBody>
      </p:sp>
      <p:sp>
        <p:nvSpPr>
          <p:cNvPr id="94209" name="Text Box 1">
            <a:extLst>
              <a:ext uri="{FF2B5EF4-FFF2-40B4-BE49-F238E27FC236}">
                <a16:creationId xmlns:a16="http://schemas.microsoft.com/office/drawing/2014/main" id="{FA785E6C-63A7-3AEC-89DE-DE7DA2562CDE}"/>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4210" name="Text Box 2">
            <a:extLst>
              <a:ext uri="{FF2B5EF4-FFF2-40B4-BE49-F238E27FC236}">
                <a16:creationId xmlns:a16="http://schemas.microsoft.com/office/drawing/2014/main" id="{EFE3E7B2-615D-6D38-7A12-D955A3210DFA}"/>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lnSpc>
                <a:spcPct val="90000"/>
              </a:lnSpc>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sz="1100" dirty="0">
              <a:latin typeface="Calibri" panose="020F0502020204030204" pitchFamily="34" charset="0"/>
              <a:ea typeface="SimSun" panose="02010600030101010101" pitchFamily="2" charset="-122"/>
            </a:endParaRPr>
          </a:p>
        </p:txBody>
      </p:sp>
      <p:sp>
        <p:nvSpPr>
          <p:cNvPr id="94211" name="Text Box 3">
            <a:extLst>
              <a:ext uri="{FF2B5EF4-FFF2-40B4-BE49-F238E27FC236}">
                <a16:creationId xmlns:a16="http://schemas.microsoft.com/office/drawing/2014/main" id="{BAB607B7-B64C-6C3A-7504-AF3545FF86C6}"/>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9pPr>
          </a:lstStyle>
          <a:p>
            <a:pPr algn="r">
              <a:buClrTx/>
              <a:buFontTx/>
              <a:buNone/>
            </a:pPr>
            <a:fld id="{3F548C89-301C-BE4D-82CE-F9BD7DEA9C2F}" type="slidenum">
              <a:rPr lang="en-US" altLang="en-US" sz="1200">
                <a:latin typeface="Calibri" panose="020F0502020204030204" pitchFamily="34" charset="0"/>
              </a:rPr>
              <a:pPr algn="r">
                <a:buClrTx/>
                <a:buFontTx/>
                <a:buNone/>
              </a:pPr>
              <a:t>25</a:t>
            </a:fld>
            <a:endParaRPr lang="en-US" altLang="en-US" sz="1200">
              <a:latin typeface="Calibri" panose="020F050202020403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Rectangle 13">
            <a:extLst>
              <a:ext uri="{FF2B5EF4-FFF2-40B4-BE49-F238E27FC236}">
                <a16:creationId xmlns:a16="http://schemas.microsoft.com/office/drawing/2014/main" id="{E376C141-ED87-50D1-B9D0-BB6D2332F99C}"/>
              </a:ext>
            </a:extLst>
          </p:cNvPr>
          <p:cNvSpPr>
            <a:spLocks noGrp="1" noChangeArrowheads="1"/>
          </p:cNvSpPr>
          <p:nvPr>
            <p:ph type="sldNum"/>
          </p:nvPr>
        </p:nvSpPr>
        <p:spPr>
          <a:ln/>
        </p:spPr>
        <p:txBody>
          <a:bodyPr/>
          <a:lstStyle/>
          <a:p>
            <a:fld id="{28CCF836-4C04-9941-820A-54C2569F2465}" type="slidenum">
              <a:rPr lang="en-US" altLang="en-US"/>
              <a:pPr/>
              <a:t>26</a:t>
            </a:fld>
            <a:endParaRPr lang="en-US" altLang="en-US"/>
          </a:p>
        </p:txBody>
      </p:sp>
      <p:sp>
        <p:nvSpPr>
          <p:cNvPr id="95233" name="Text Box 1">
            <a:extLst>
              <a:ext uri="{FF2B5EF4-FFF2-40B4-BE49-F238E27FC236}">
                <a16:creationId xmlns:a16="http://schemas.microsoft.com/office/drawing/2014/main" id="{834CD708-3C28-C6F6-AFC2-2D069B88EEE8}"/>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5234" name="Text Box 2">
            <a:extLst>
              <a:ext uri="{FF2B5EF4-FFF2-40B4-BE49-F238E27FC236}">
                <a16:creationId xmlns:a16="http://schemas.microsoft.com/office/drawing/2014/main" id="{9AC0945C-A2C7-9437-6005-F484D7EFA86C}"/>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lnSpc>
                <a:spcPct val="90000"/>
              </a:lnSpc>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sz="1100" dirty="0">
              <a:latin typeface="Calibri" panose="020F0502020204030204" pitchFamily="34" charset="0"/>
              <a:ea typeface="SimSun" panose="02010600030101010101" pitchFamily="2" charset="-122"/>
            </a:endParaRPr>
          </a:p>
        </p:txBody>
      </p:sp>
      <p:sp>
        <p:nvSpPr>
          <p:cNvPr id="95235" name="Text Box 3">
            <a:extLst>
              <a:ext uri="{FF2B5EF4-FFF2-40B4-BE49-F238E27FC236}">
                <a16:creationId xmlns:a16="http://schemas.microsoft.com/office/drawing/2014/main" id="{D87F77D4-9395-6065-7EAC-243CFFC48D8D}"/>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9pPr>
          </a:lstStyle>
          <a:p>
            <a:pPr algn="r">
              <a:buClrTx/>
              <a:buFontTx/>
              <a:buNone/>
            </a:pPr>
            <a:fld id="{9803DEB1-80C3-D948-BD5B-4974E037377B}" type="slidenum">
              <a:rPr lang="en-US" altLang="en-US" sz="1200">
                <a:latin typeface="Calibri" panose="020F0502020204030204" pitchFamily="34" charset="0"/>
              </a:rPr>
              <a:pPr algn="r">
                <a:buClrTx/>
                <a:buFontTx/>
                <a:buNone/>
              </a:pPr>
              <a:t>26</a:t>
            </a:fld>
            <a:endParaRPr lang="en-US" altLang="en-US" sz="1200">
              <a:latin typeface="Calibri" panose="020F050202020403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Rectangle 13">
            <a:extLst>
              <a:ext uri="{FF2B5EF4-FFF2-40B4-BE49-F238E27FC236}">
                <a16:creationId xmlns:a16="http://schemas.microsoft.com/office/drawing/2014/main" id="{A0EA16BB-4076-B044-58E9-1F36BF775553}"/>
              </a:ext>
            </a:extLst>
          </p:cNvPr>
          <p:cNvSpPr>
            <a:spLocks noGrp="1" noChangeArrowheads="1"/>
          </p:cNvSpPr>
          <p:nvPr>
            <p:ph type="sldNum"/>
          </p:nvPr>
        </p:nvSpPr>
        <p:spPr>
          <a:ln/>
        </p:spPr>
        <p:txBody>
          <a:bodyPr/>
          <a:lstStyle/>
          <a:p>
            <a:fld id="{43413BF7-0C92-0145-B9C1-711FA4FB89E7}" type="slidenum">
              <a:rPr lang="en-US" altLang="en-US"/>
              <a:pPr/>
              <a:t>27</a:t>
            </a:fld>
            <a:endParaRPr lang="en-US" altLang="en-US"/>
          </a:p>
        </p:txBody>
      </p:sp>
      <p:sp>
        <p:nvSpPr>
          <p:cNvPr id="96257" name="Text Box 1">
            <a:extLst>
              <a:ext uri="{FF2B5EF4-FFF2-40B4-BE49-F238E27FC236}">
                <a16:creationId xmlns:a16="http://schemas.microsoft.com/office/drawing/2014/main" id="{F538C5FD-CAC9-E88C-C57B-446FCD70CE81}"/>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6258" name="Text Box 2">
            <a:extLst>
              <a:ext uri="{FF2B5EF4-FFF2-40B4-BE49-F238E27FC236}">
                <a16:creationId xmlns:a16="http://schemas.microsoft.com/office/drawing/2014/main" id="{7EE2AD8C-58AE-B48A-B5F7-6B1BA030FDDF}"/>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lnSpc>
                <a:spcPct val="90000"/>
              </a:lnSpc>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sz="1100" dirty="0">
              <a:latin typeface="Calibri" panose="020F0502020204030204" pitchFamily="34" charset="0"/>
              <a:ea typeface="SimSun" panose="02010600030101010101" pitchFamily="2" charset="-122"/>
            </a:endParaRPr>
          </a:p>
        </p:txBody>
      </p:sp>
      <p:sp>
        <p:nvSpPr>
          <p:cNvPr id="96259" name="Text Box 3">
            <a:extLst>
              <a:ext uri="{FF2B5EF4-FFF2-40B4-BE49-F238E27FC236}">
                <a16:creationId xmlns:a16="http://schemas.microsoft.com/office/drawing/2014/main" id="{2138F6CF-FC38-4493-9989-FFAAB23020D1}"/>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9pPr>
          </a:lstStyle>
          <a:p>
            <a:pPr algn="r">
              <a:buClrTx/>
              <a:buFontTx/>
              <a:buNone/>
            </a:pPr>
            <a:fld id="{9AA13AF2-169D-0444-B6BE-4E9B84A56D38}" type="slidenum">
              <a:rPr lang="en-US" altLang="en-US" sz="1200">
                <a:latin typeface="Calibri" panose="020F0502020204030204" pitchFamily="34" charset="0"/>
              </a:rPr>
              <a:pPr algn="r">
                <a:buClrTx/>
                <a:buFontTx/>
                <a:buNone/>
              </a:pPr>
              <a:t>27</a:t>
            </a:fld>
            <a:endParaRPr lang="en-US" altLang="en-US" sz="1200">
              <a:latin typeface="Calibri" panose="020F050202020403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Rectangle 13">
            <a:extLst>
              <a:ext uri="{FF2B5EF4-FFF2-40B4-BE49-F238E27FC236}">
                <a16:creationId xmlns:a16="http://schemas.microsoft.com/office/drawing/2014/main" id="{232A34F8-45AD-0022-E8AA-83689C98F01A}"/>
              </a:ext>
            </a:extLst>
          </p:cNvPr>
          <p:cNvSpPr>
            <a:spLocks noGrp="1" noChangeArrowheads="1"/>
          </p:cNvSpPr>
          <p:nvPr>
            <p:ph type="sldNum"/>
          </p:nvPr>
        </p:nvSpPr>
        <p:spPr>
          <a:ln/>
        </p:spPr>
        <p:txBody>
          <a:bodyPr/>
          <a:lstStyle/>
          <a:p>
            <a:fld id="{58BB9834-B15E-D249-98D8-652A997DABA8}" type="slidenum">
              <a:rPr lang="en-US" altLang="en-US"/>
              <a:pPr/>
              <a:t>28</a:t>
            </a:fld>
            <a:endParaRPr lang="en-US" altLang="en-US"/>
          </a:p>
        </p:txBody>
      </p:sp>
      <p:sp>
        <p:nvSpPr>
          <p:cNvPr id="97281" name="Text Box 1">
            <a:extLst>
              <a:ext uri="{FF2B5EF4-FFF2-40B4-BE49-F238E27FC236}">
                <a16:creationId xmlns:a16="http://schemas.microsoft.com/office/drawing/2014/main" id="{45CA2D39-A908-B381-A980-95D9D5689600}"/>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7282" name="Text Box 2">
            <a:extLst>
              <a:ext uri="{FF2B5EF4-FFF2-40B4-BE49-F238E27FC236}">
                <a16:creationId xmlns:a16="http://schemas.microsoft.com/office/drawing/2014/main" id="{61963CD7-00BC-D776-F06B-572A577FCD96}"/>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lnSpc>
                <a:spcPct val="90000"/>
              </a:lnSpc>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sz="1100" dirty="0">
              <a:latin typeface="Calibri" panose="020F0502020204030204" pitchFamily="34" charset="0"/>
              <a:ea typeface="SimSun" panose="02010600030101010101" pitchFamily="2" charset="-122"/>
            </a:endParaRPr>
          </a:p>
        </p:txBody>
      </p:sp>
      <p:sp>
        <p:nvSpPr>
          <p:cNvPr id="97283" name="Text Box 3">
            <a:extLst>
              <a:ext uri="{FF2B5EF4-FFF2-40B4-BE49-F238E27FC236}">
                <a16:creationId xmlns:a16="http://schemas.microsoft.com/office/drawing/2014/main" id="{BE3AC9B8-A056-D85B-51C4-ABC53040D478}"/>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9pPr>
          </a:lstStyle>
          <a:p>
            <a:pPr algn="r">
              <a:buClrTx/>
              <a:buFontTx/>
              <a:buNone/>
            </a:pPr>
            <a:fld id="{6F40847D-2D94-314C-B15F-70D93B0032AA}" type="slidenum">
              <a:rPr lang="en-US" altLang="en-US" sz="1200">
                <a:latin typeface="Calibri" panose="020F0502020204030204" pitchFamily="34" charset="0"/>
              </a:rPr>
              <a:pPr algn="r">
                <a:buClrTx/>
                <a:buFontTx/>
                <a:buNone/>
              </a:pPr>
              <a:t>28</a:t>
            </a:fld>
            <a:endParaRPr lang="en-US" altLang="en-US" sz="1200">
              <a:latin typeface="Calibri" panose="020F050202020403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Rectangle 13">
            <a:extLst>
              <a:ext uri="{FF2B5EF4-FFF2-40B4-BE49-F238E27FC236}">
                <a16:creationId xmlns:a16="http://schemas.microsoft.com/office/drawing/2014/main" id="{9C49F8F0-9FE1-A98C-97CD-C2C261AD4F7D}"/>
              </a:ext>
            </a:extLst>
          </p:cNvPr>
          <p:cNvSpPr>
            <a:spLocks noGrp="1" noChangeArrowheads="1"/>
          </p:cNvSpPr>
          <p:nvPr>
            <p:ph type="sldNum"/>
          </p:nvPr>
        </p:nvSpPr>
        <p:spPr>
          <a:ln/>
        </p:spPr>
        <p:txBody>
          <a:bodyPr/>
          <a:lstStyle/>
          <a:p>
            <a:fld id="{D85CA358-D752-7E46-879F-C966DCA50798}" type="slidenum">
              <a:rPr lang="en-US" altLang="en-US"/>
              <a:pPr/>
              <a:t>29</a:t>
            </a:fld>
            <a:endParaRPr lang="en-US" altLang="en-US"/>
          </a:p>
        </p:txBody>
      </p:sp>
      <p:sp>
        <p:nvSpPr>
          <p:cNvPr id="98305" name="Text Box 1">
            <a:extLst>
              <a:ext uri="{FF2B5EF4-FFF2-40B4-BE49-F238E27FC236}">
                <a16:creationId xmlns:a16="http://schemas.microsoft.com/office/drawing/2014/main" id="{02E681A9-A9A4-EFD3-07F7-D8AEE17AF5CA}"/>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8306" name="Text Box 2">
            <a:extLst>
              <a:ext uri="{FF2B5EF4-FFF2-40B4-BE49-F238E27FC236}">
                <a16:creationId xmlns:a16="http://schemas.microsoft.com/office/drawing/2014/main" id="{1FD615A4-E76F-8192-1531-0A53B2AEA19A}"/>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lnSpc>
                <a:spcPct val="90000"/>
              </a:lnSpc>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sz="1100" dirty="0">
              <a:latin typeface="Calibri" panose="020F0502020204030204" pitchFamily="34" charset="0"/>
              <a:ea typeface="SimSun" panose="02010600030101010101" pitchFamily="2" charset="-122"/>
            </a:endParaRPr>
          </a:p>
        </p:txBody>
      </p:sp>
      <p:sp>
        <p:nvSpPr>
          <p:cNvPr id="98307" name="Text Box 3">
            <a:extLst>
              <a:ext uri="{FF2B5EF4-FFF2-40B4-BE49-F238E27FC236}">
                <a16:creationId xmlns:a16="http://schemas.microsoft.com/office/drawing/2014/main" id="{CC864459-2EDC-6976-EC39-D365D830A002}"/>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9pPr>
          </a:lstStyle>
          <a:p>
            <a:pPr algn="r">
              <a:buClrTx/>
              <a:buFontTx/>
              <a:buNone/>
            </a:pPr>
            <a:fld id="{A606C52C-E2D2-0E47-B083-DA15469E7C81}" type="slidenum">
              <a:rPr lang="en-US" altLang="en-US" sz="1200">
                <a:latin typeface="Calibri" panose="020F0502020204030204" pitchFamily="34" charset="0"/>
              </a:rPr>
              <a:pPr algn="r">
                <a:buClrTx/>
                <a:buFontTx/>
                <a:buNone/>
              </a:pPr>
              <a:t>29</a:t>
            </a:fld>
            <a:endParaRPr lang="en-US" altLang="en-US" sz="1200">
              <a:latin typeface="Calibri" panose="020F050202020403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Rectangle 13">
            <a:extLst>
              <a:ext uri="{FF2B5EF4-FFF2-40B4-BE49-F238E27FC236}">
                <a16:creationId xmlns:a16="http://schemas.microsoft.com/office/drawing/2014/main" id="{748CBF2E-EDAF-77A4-231B-852852FF1F54}"/>
              </a:ext>
            </a:extLst>
          </p:cNvPr>
          <p:cNvSpPr>
            <a:spLocks noGrp="1" noChangeArrowheads="1"/>
          </p:cNvSpPr>
          <p:nvPr>
            <p:ph type="sldNum"/>
          </p:nvPr>
        </p:nvSpPr>
        <p:spPr>
          <a:ln/>
        </p:spPr>
        <p:txBody>
          <a:bodyPr/>
          <a:lstStyle/>
          <a:p>
            <a:fld id="{847133DB-A062-E84F-A7A2-3E970038A5E9}" type="slidenum">
              <a:rPr lang="en-US" altLang="en-US"/>
              <a:pPr/>
              <a:t>30</a:t>
            </a:fld>
            <a:endParaRPr lang="en-US" altLang="en-US"/>
          </a:p>
        </p:txBody>
      </p:sp>
      <p:sp>
        <p:nvSpPr>
          <p:cNvPr id="99329" name="Text Box 1">
            <a:extLst>
              <a:ext uri="{FF2B5EF4-FFF2-40B4-BE49-F238E27FC236}">
                <a16:creationId xmlns:a16="http://schemas.microsoft.com/office/drawing/2014/main" id="{FC63AA40-F620-E6EF-FA8D-6018CA81475B}"/>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9330" name="Text Box 2">
            <a:extLst>
              <a:ext uri="{FF2B5EF4-FFF2-40B4-BE49-F238E27FC236}">
                <a16:creationId xmlns:a16="http://schemas.microsoft.com/office/drawing/2014/main" id="{46EB48B3-2A3E-CD81-330C-19243FA4AF74}"/>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lnSpc>
                <a:spcPct val="90000"/>
              </a:lnSpc>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sz="1100" dirty="0">
              <a:latin typeface="Calibri" panose="020F0502020204030204" pitchFamily="34" charset="0"/>
              <a:ea typeface="SimSun" panose="02010600030101010101" pitchFamily="2" charset="-122"/>
            </a:endParaRPr>
          </a:p>
        </p:txBody>
      </p:sp>
      <p:sp>
        <p:nvSpPr>
          <p:cNvPr id="99331" name="Text Box 3">
            <a:extLst>
              <a:ext uri="{FF2B5EF4-FFF2-40B4-BE49-F238E27FC236}">
                <a16:creationId xmlns:a16="http://schemas.microsoft.com/office/drawing/2014/main" id="{7CF7C1A0-AE18-E5FC-F1F2-E3F33C5E175A}"/>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9pPr>
          </a:lstStyle>
          <a:p>
            <a:pPr algn="r">
              <a:buClrTx/>
              <a:buFontTx/>
              <a:buNone/>
            </a:pPr>
            <a:fld id="{9B1B9D2A-467B-BC49-9016-B8FB4FF28AB7}" type="slidenum">
              <a:rPr lang="en-US" altLang="en-US" sz="1200">
                <a:latin typeface="Calibri" panose="020F0502020204030204" pitchFamily="34" charset="0"/>
              </a:rPr>
              <a:pPr algn="r">
                <a:buClrTx/>
                <a:buFontTx/>
                <a:buNone/>
              </a:pPr>
              <a:t>30</a:t>
            </a:fld>
            <a:endParaRPr lang="en-US" altLang="en-US" sz="1200">
              <a:latin typeface="Calibri" panose="020F050202020403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Rectangle 13">
            <a:extLst>
              <a:ext uri="{FF2B5EF4-FFF2-40B4-BE49-F238E27FC236}">
                <a16:creationId xmlns:a16="http://schemas.microsoft.com/office/drawing/2014/main" id="{303C37B7-E47C-5C38-D36E-B38A90ED03F5}"/>
              </a:ext>
            </a:extLst>
          </p:cNvPr>
          <p:cNvSpPr>
            <a:spLocks noGrp="1" noChangeArrowheads="1"/>
          </p:cNvSpPr>
          <p:nvPr>
            <p:ph type="sldNum"/>
          </p:nvPr>
        </p:nvSpPr>
        <p:spPr>
          <a:ln/>
        </p:spPr>
        <p:txBody>
          <a:bodyPr/>
          <a:lstStyle/>
          <a:p>
            <a:fld id="{ACFDC0CA-3434-5248-BEC2-12BE5452BF63}" type="slidenum">
              <a:rPr lang="en-US" altLang="en-US"/>
              <a:pPr/>
              <a:t>31</a:t>
            </a:fld>
            <a:endParaRPr lang="en-US" altLang="en-US"/>
          </a:p>
        </p:txBody>
      </p:sp>
      <p:sp>
        <p:nvSpPr>
          <p:cNvPr id="100353" name="Text Box 1">
            <a:extLst>
              <a:ext uri="{FF2B5EF4-FFF2-40B4-BE49-F238E27FC236}">
                <a16:creationId xmlns:a16="http://schemas.microsoft.com/office/drawing/2014/main" id="{24E5CA3E-AD64-4574-A777-CF2995ED6EF3}"/>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0354" name="Text Box 2">
            <a:extLst>
              <a:ext uri="{FF2B5EF4-FFF2-40B4-BE49-F238E27FC236}">
                <a16:creationId xmlns:a16="http://schemas.microsoft.com/office/drawing/2014/main" id="{8F484D2D-B97F-E46F-90E8-52C15BFA1656}"/>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lnSpc>
                <a:spcPct val="90000"/>
              </a:lnSpc>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sz="1100" dirty="0">
              <a:latin typeface="Calibri" panose="020F0502020204030204" pitchFamily="34" charset="0"/>
              <a:ea typeface="SimSun" panose="02010600030101010101" pitchFamily="2" charset="-122"/>
            </a:endParaRPr>
          </a:p>
        </p:txBody>
      </p:sp>
      <p:sp>
        <p:nvSpPr>
          <p:cNvPr id="100355" name="Text Box 3">
            <a:extLst>
              <a:ext uri="{FF2B5EF4-FFF2-40B4-BE49-F238E27FC236}">
                <a16:creationId xmlns:a16="http://schemas.microsoft.com/office/drawing/2014/main" id="{1D0A2C1D-47EE-2EDF-AD53-5BA232DC345E}"/>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9pPr>
          </a:lstStyle>
          <a:p>
            <a:pPr algn="r">
              <a:buClrTx/>
              <a:buFontTx/>
              <a:buNone/>
            </a:pPr>
            <a:fld id="{4BD52F45-4068-B74B-B870-B6A84841AD9E}" type="slidenum">
              <a:rPr lang="en-US" altLang="en-US" sz="1200">
                <a:latin typeface="Calibri" panose="020F0502020204030204" pitchFamily="34" charset="0"/>
              </a:rPr>
              <a:pPr algn="r">
                <a:buClrTx/>
                <a:buFontTx/>
                <a:buNone/>
              </a:pPr>
              <a:t>31</a:t>
            </a:fld>
            <a:endParaRPr lang="en-US" altLang="en-US" sz="1200">
              <a:latin typeface="Calibri" panose="020F050202020403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Rectangle 13">
            <a:extLst>
              <a:ext uri="{FF2B5EF4-FFF2-40B4-BE49-F238E27FC236}">
                <a16:creationId xmlns:a16="http://schemas.microsoft.com/office/drawing/2014/main" id="{08A5375D-A418-0A77-208D-F0B176639EAE}"/>
              </a:ext>
            </a:extLst>
          </p:cNvPr>
          <p:cNvSpPr>
            <a:spLocks noGrp="1" noChangeArrowheads="1"/>
          </p:cNvSpPr>
          <p:nvPr>
            <p:ph type="sldNum"/>
          </p:nvPr>
        </p:nvSpPr>
        <p:spPr>
          <a:ln/>
        </p:spPr>
        <p:txBody>
          <a:bodyPr/>
          <a:lstStyle/>
          <a:p>
            <a:fld id="{1CDF1E49-D760-874C-A250-BFDF5D62C397}" type="slidenum">
              <a:rPr lang="en-US" altLang="en-US"/>
              <a:pPr/>
              <a:t>32</a:t>
            </a:fld>
            <a:endParaRPr lang="en-US" altLang="en-US"/>
          </a:p>
        </p:txBody>
      </p:sp>
      <p:sp>
        <p:nvSpPr>
          <p:cNvPr id="101377" name="Text Box 1">
            <a:extLst>
              <a:ext uri="{FF2B5EF4-FFF2-40B4-BE49-F238E27FC236}">
                <a16:creationId xmlns:a16="http://schemas.microsoft.com/office/drawing/2014/main" id="{2FB55374-095B-054C-2929-7F6F68A94C88}"/>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1378" name="Text Box 2">
            <a:extLst>
              <a:ext uri="{FF2B5EF4-FFF2-40B4-BE49-F238E27FC236}">
                <a16:creationId xmlns:a16="http://schemas.microsoft.com/office/drawing/2014/main" id="{B0CF7DCE-3A9B-34DE-BF41-E6AA272E1751}"/>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lnSpc>
                <a:spcPct val="90000"/>
              </a:lnSpc>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sz="1100" dirty="0">
              <a:latin typeface="Calibri" panose="020F0502020204030204" pitchFamily="34" charset="0"/>
              <a:ea typeface="SimSun" panose="02010600030101010101" pitchFamily="2" charset="-122"/>
            </a:endParaRPr>
          </a:p>
        </p:txBody>
      </p:sp>
      <p:sp>
        <p:nvSpPr>
          <p:cNvPr id="101379" name="Text Box 3">
            <a:extLst>
              <a:ext uri="{FF2B5EF4-FFF2-40B4-BE49-F238E27FC236}">
                <a16:creationId xmlns:a16="http://schemas.microsoft.com/office/drawing/2014/main" id="{BF9729A3-8CCA-34D1-286F-FA1E1612541A}"/>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9pPr>
          </a:lstStyle>
          <a:p>
            <a:pPr algn="r">
              <a:buClrTx/>
              <a:buFontTx/>
              <a:buNone/>
            </a:pPr>
            <a:fld id="{A627E49C-6D58-D041-B163-A5FBD2A603AE}" type="slidenum">
              <a:rPr lang="en-US" altLang="en-US" sz="1200">
                <a:latin typeface="Calibri" panose="020F0502020204030204" pitchFamily="34" charset="0"/>
              </a:rPr>
              <a:pPr algn="r">
                <a:buClrTx/>
                <a:buFontTx/>
                <a:buNone/>
              </a:pPr>
              <a:t>32</a:t>
            </a:fld>
            <a:endParaRPr lang="en-US" altLang="en-US" sz="1200">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Rectangle 11">
            <a:extLst>
              <a:ext uri="{FF2B5EF4-FFF2-40B4-BE49-F238E27FC236}">
                <a16:creationId xmlns:a16="http://schemas.microsoft.com/office/drawing/2014/main" id="{ADCB7585-4C23-0932-041F-4D519CAEA0CD}"/>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a:solidFill>
                  <a:schemeClr val="bg1"/>
                </a:solidFill>
                <a:latin typeface="Arial" panose="020B0604020202020204" pitchFamily="34" charset="0"/>
              </a:defRPr>
            </a:lvl1pPr>
            <a:lvl2pPr eaLnBrk="0" hangingPunct="0">
              <a:tabLst>
                <a:tab pos="723900" algn="l"/>
                <a:tab pos="1447800" algn="l"/>
                <a:tab pos="2171700" algn="l"/>
                <a:tab pos="2895600" algn="l"/>
              </a:tabLst>
              <a:defRPr>
                <a:solidFill>
                  <a:schemeClr val="bg1"/>
                </a:solidFill>
                <a:latin typeface="Arial" panose="020B0604020202020204" pitchFamily="34" charset="0"/>
              </a:defRPr>
            </a:lvl2pPr>
            <a:lvl3pPr eaLnBrk="0" hangingPunct="0">
              <a:tabLst>
                <a:tab pos="723900" algn="l"/>
                <a:tab pos="1447800" algn="l"/>
                <a:tab pos="2171700" algn="l"/>
                <a:tab pos="2895600" algn="l"/>
              </a:tabLst>
              <a:defRPr>
                <a:solidFill>
                  <a:schemeClr val="bg1"/>
                </a:solidFill>
                <a:latin typeface="Arial" panose="020B0604020202020204" pitchFamily="34" charset="0"/>
              </a:defRPr>
            </a:lvl3pPr>
            <a:lvl4pPr eaLnBrk="0" hangingPunct="0">
              <a:tabLst>
                <a:tab pos="723900" algn="l"/>
                <a:tab pos="1447800" algn="l"/>
                <a:tab pos="2171700" algn="l"/>
                <a:tab pos="2895600" algn="l"/>
              </a:tabLst>
              <a:defRPr>
                <a:solidFill>
                  <a:schemeClr val="bg1"/>
                </a:solidFill>
                <a:latin typeface="Arial" panose="020B0604020202020204" pitchFamily="34" charset="0"/>
              </a:defRPr>
            </a:lvl4pPr>
            <a:lvl5pPr eaLnBrk="0" hangingPunct="0">
              <a:tabLst>
                <a:tab pos="723900" algn="l"/>
                <a:tab pos="1447800" algn="l"/>
                <a:tab pos="2171700" algn="l"/>
                <a:tab pos="28956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9pPr>
          </a:lstStyle>
          <a:p>
            <a:pPr eaLnBrk="1" hangingPunct="1"/>
            <a:fld id="{C30CDF8F-AFB5-1846-A6CB-780472E4D772}" type="slidenum">
              <a:rPr lang="en-US" altLang="en-US">
                <a:solidFill>
                  <a:srgbClr val="000000"/>
                </a:solidFill>
                <a:latin typeface="Times New Roman" panose="02020603050405020304" pitchFamily="18" charset="0"/>
              </a:rPr>
              <a:pPr eaLnBrk="1" hangingPunct="1"/>
              <a:t>4</a:t>
            </a:fld>
            <a:endParaRPr lang="en-US" altLang="en-US">
              <a:solidFill>
                <a:srgbClr val="000000"/>
              </a:solidFill>
              <a:latin typeface="Times New Roman" panose="02020603050405020304" pitchFamily="18" charset="0"/>
            </a:endParaRPr>
          </a:p>
        </p:txBody>
      </p:sp>
      <p:sp>
        <p:nvSpPr>
          <p:cNvPr id="18435" name="Rectangle 1">
            <a:extLst>
              <a:ext uri="{FF2B5EF4-FFF2-40B4-BE49-F238E27FC236}">
                <a16:creationId xmlns:a16="http://schemas.microsoft.com/office/drawing/2014/main" id="{40DDA5BF-D9E4-CBD2-5599-64EF033D3811}"/>
              </a:ext>
            </a:extLst>
          </p:cNvPr>
          <p:cNvSpPr>
            <a:spLocks noGrp="1" noRot="1" noChangeAspect="1" noChangeArrowheads="1" noTextEdit="1"/>
          </p:cNvSpPr>
          <p:nvPr>
            <p:ph type="sldImg"/>
          </p:nvPr>
        </p:nvSpPr>
        <p:spPr>
          <a:xfrm>
            <a:off x="917575" y="744538"/>
            <a:ext cx="4962525" cy="3722687"/>
          </a:xfrm>
          <a:ln/>
        </p:spPr>
      </p:sp>
      <p:sp>
        <p:nvSpPr>
          <p:cNvPr id="18436" name="Rectangle 2">
            <a:extLst>
              <a:ext uri="{FF2B5EF4-FFF2-40B4-BE49-F238E27FC236}">
                <a16:creationId xmlns:a16="http://schemas.microsoft.com/office/drawing/2014/main" id="{0261C2AD-1EAD-14F2-A9CC-9574C4DD658C}"/>
              </a:ext>
            </a:extLst>
          </p:cNvPr>
          <p:cNvSpPr>
            <a:spLocks noGrp="1" noChangeArrowheads="1"/>
          </p:cNvSpPr>
          <p:nvPr>
            <p:ph type="body" idx="1"/>
          </p:nvPr>
        </p:nvSpPr>
        <p:spPr>
          <a:xfrm>
            <a:off x="679450" y="4714875"/>
            <a:ext cx="5432425" cy="44608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Rectangle 13">
            <a:extLst>
              <a:ext uri="{FF2B5EF4-FFF2-40B4-BE49-F238E27FC236}">
                <a16:creationId xmlns:a16="http://schemas.microsoft.com/office/drawing/2014/main" id="{CDC00E18-1025-B8B0-4BC2-A2CE6F33491B}"/>
              </a:ext>
            </a:extLst>
          </p:cNvPr>
          <p:cNvSpPr>
            <a:spLocks noGrp="1" noChangeArrowheads="1"/>
          </p:cNvSpPr>
          <p:nvPr>
            <p:ph type="sldNum"/>
          </p:nvPr>
        </p:nvSpPr>
        <p:spPr>
          <a:ln/>
        </p:spPr>
        <p:txBody>
          <a:bodyPr/>
          <a:lstStyle/>
          <a:p>
            <a:fld id="{A83A9B9E-47EA-2A43-99CA-747853A96189}" type="slidenum">
              <a:rPr lang="en-US" altLang="en-US"/>
              <a:pPr/>
              <a:t>33</a:t>
            </a:fld>
            <a:endParaRPr lang="en-US" altLang="en-US"/>
          </a:p>
        </p:txBody>
      </p:sp>
      <p:sp>
        <p:nvSpPr>
          <p:cNvPr id="102401" name="Text Box 1">
            <a:extLst>
              <a:ext uri="{FF2B5EF4-FFF2-40B4-BE49-F238E27FC236}">
                <a16:creationId xmlns:a16="http://schemas.microsoft.com/office/drawing/2014/main" id="{28BE3499-B11A-62AF-54C8-B636BCAD5CCF}"/>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02" name="Text Box 2">
            <a:extLst>
              <a:ext uri="{FF2B5EF4-FFF2-40B4-BE49-F238E27FC236}">
                <a16:creationId xmlns:a16="http://schemas.microsoft.com/office/drawing/2014/main" id="{62347494-850C-0FCB-79CE-F54A848BAB5C}"/>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lnSpc>
                <a:spcPct val="90000"/>
              </a:lnSpc>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sz="1100" dirty="0">
              <a:latin typeface="Calibri" panose="020F0502020204030204" pitchFamily="34" charset="0"/>
              <a:ea typeface="SimSun" panose="02010600030101010101" pitchFamily="2" charset="-122"/>
            </a:endParaRPr>
          </a:p>
        </p:txBody>
      </p:sp>
      <p:sp>
        <p:nvSpPr>
          <p:cNvPr id="102403" name="Text Box 3">
            <a:extLst>
              <a:ext uri="{FF2B5EF4-FFF2-40B4-BE49-F238E27FC236}">
                <a16:creationId xmlns:a16="http://schemas.microsoft.com/office/drawing/2014/main" id="{D5776031-2CF1-C12A-9F3A-C84BF9A98B17}"/>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9pPr>
          </a:lstStyle>
          <a:p>
            <a:pPr algn="r">
              <a:buClrTx/>
              <a:buFontTx/>
              <a:buNone/>
            </a:pPr>
            <a:fld id="{47E8C942-15EB-E842-A1C2-F03CEF027CFC}" type="slidenum">
              <a:rPr lang="en-US" altLang="en-US" sz="1200">
                <a:latin typeface="Calibri" panose="020F0502020204030204" pitchFamily="34" charset="0"/>
              </a:rPr>
              <a:pPr algn="r">
                <a:buClrTx/>
                <a:buFontTx/>
                <a:buNone/>
              </a:pPr>
              <a:t>33</a:t>
            </a:fld>
            <a:endParaRPr lang="en-US" altLang="en-US" sz="1200">
              <a:latin typeface="Calibri" panose="020F050202020403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Rectangle 13">
            <a:extLst>
              <a:ext uri="{FF2B5EF4-FFF2-40B4-BE49-F238E27FC236}">
                <a16:creationId xmlns:a16="http://schemas.microsoft.com/office/drawing/2014/main" id="{12C4D72D-4E09-78B0-8F28-8A5E5BBFF0A0}"/>
              </a:ext>
            </a:extLst>
          </p:cNvPr>
          <p:cNvSpPr>
            <a:spLocks noGrp="1" noChangeArrowheads="1"/>
          </p:cNvSpPr>
          <p:nvPr>
            <p:ph type="sldNum"/>
          </p:nvPr>
        </p:nvSpPr>
        <p:spPr>
          <a:ln/>
        </p:spPr>
        <p:txBody>
          <a:bodyPr/>
          <a:lstStyle/>
          <a:p>
            <a:fld id="{E94FC364-90A5-B34B-BE7F-80336A00A46F}" type="slidenum">
              <a:rPr lang="en-US" altLang="en-US"/>
              <a:pPr/>
              <a:t>34</a:t>
            </a:fld>
            <a:endParaRPr lang="en-US" altLang="en-US"/>
          </a:p>
        </p:txBody>
      </p:sp>
      <p:sp>
        <p:nvSpPr>
          <p:cNvPr id="103425" name="Text Box 1">
            <a:extLst>
              <a:ext uri="{FF2B5EF4-FFF2-40B4-BE49-F238E27FC236}">
                <a16:creationId xmlns:a16="http://schemas.microsoft.com/office/drawing/2014/main" id="{812F9543-77C4-FAB3-6AF3-70BD23302500}"/>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3426" name="Text Box 2">
            <a:extLst>
              <a:ext uri="{FF2B5EF4-FFF2-40B4-BE49-F238E27FC236}">
                <a16:creationId xmlns:a16="http://schemas.microsoft.com/office/drawing/2014/main" id="{46A472B1-C6BD-334B-95BE-0AA509EBC45B}"/>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lnSpc>
                <a:spcPct val="90000"/>
              </a:lnSpc>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sz="1100" dirty="0">
              <a:latin typeface="Calibri" panose="020F0502020204030204" pitchFamily="34" charset="0"/>
              <a:ea typeface="SimSun" panose="02010600030101010101" pitchFamily="2" charset="-122"/>
            </a:endParaRPr>
          </a:p>
        </p:txBody>
      </p:sp>
      <p:sp>
        <p:nvSpPr>
          <p:cNvPr id="103427" name="Text Box 3">
            <a:extLst>
              <a:ext uri="{FF2B5EF4-FFF2-40B4-BE49-F238E27FC236}">
                <a16:creationId xmlns:a16="http://schemas.microsoft.com/office/drawing/2014/main" id="{713EE86C-3CB1-A015-0BE9-CC90797DEA86}"/>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9pPr>
          </a:lstStyle>
          <a:p>
            <a:pPr algn="r">
              <a:buClrTx/>
              <a:buFontTx/>
              <a:buNone/>
            </a:pPr>
            <a:fld id="{88580534-B9CD-BC4E-A542-30D20490C999}" type="slidenum">
              <a:rPr lang="en-US" altLang="en-US" sz="1200">
                <a:latin typeface="Calibri" panose="020F0502020204030204" pitchFamily="34" charset="0"/>
              </a:rPr>
              <a:pPr algn="r">
                <a:buClrTx/>
                <a:buFontTx/>
                <a:buNone/>
              </a:pPr>
              <a:t>34</a:t>
            </a:fld>
            <a:endParaRPr lang="en-US" altLang="en-US" sz="1200">
              <a:latin typeface="Calibri" panose="020F050202020403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Rectangle 13">
            <a:extLst>
              <a:ext uri="{FF2B5EF4-FFF2-40B4-BE49-F238E27FC236}">
                <a16:creationId xmlns:a16="http://schemas.microsoft.com/office/drawing/2014/main" id="{3DD40E1E-C55E-39AD-AE89-BE43FB5EEC5C}"/>
              </a:ext>
            </a:extLst>
          </p:cNvPr>
          <p:cNvSpPr>
            <a:spLocks noGrp="1" noChangeArrowheads="1"/>
          </p:cNvSpPr>
          <p:nvPr>
            <p:ph type="sldNum"/>
          </p:nvPr>
        </p:nvSpPr>
        <p:spPr>
          <a:ln/>
        </p:spPr>
        <p:txBody>
          <a:bodyPr/>
          <a:lstStyle/>
          <a:p>
            <a:fld id="{AE5D48B1-3392-6C4F-ACEF-8E863B31541C}" type="slidenum">
              <a:rPr lang="en-US" altLang="en-US"/>
              <a:pPr/>
              <a:t>35</a:t>
            </a:fld>
            <a:endParaRPr lang="en-US" altLang="en-US"/>
          </a:p>
        </p:txBody>
      </p:sp>
      <p:sp>
        <p:nvSpPr>
          <p:cNvPr id="104449" name="Text Box 1">
            <a:extLst>
              <a:ext uri="{FF2B5EF4-FFF2-40B4-BE49-F238E27FC236}">
                <a16:creationId xmlns:a16="http://schemas.microsoft.com/office/drawing/2014/main" id="{5B002643-B921-83DB-E7CC-D6CFE54DFB36}"/>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4450" name="Text Box 2">
            <a:extLst>
              <a:ext uri="{FF2B5EF4-FFF2-40B4-BE49-F238E27FC236}">
                <a16:creationId xmlns:a16="http://schemas.microsoft.com/office/drawing/2014/main" id="{17FAA32A-FF6B-DEB8-2F6B-D13FC2A54ED3}"/>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lnSpc>
                <a:spcPct val="90000"/>
              </a:lnSpc>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sz="1100" dirty="0">
              <a:latin typeface="Calibri" panose="020F0502020204030204" pitchFamily="34" charset="0"/>
              <a:ea typeface="SimSun" panose="02010600030101010101" pitchFamily="2" charset="-122"/>
            </a:endParaRPr>
          </a:p>
        </p:txBody>
      </p:sp>
      <p:sp>
        <p:nvSpPr>
          <p:cNvPr id="104451" name="Text Box 3">
            <a:extLst>
              <a:ext uri="{FF2B5EF4-FFF2-40B4-BE49-F238E27FC236}">
                <a16:creationId xmlns:a16="http://schemas.microsoft.com/office/drawing/2014/main" id="{526C2484-09D3-E93F-1D1B-3EA1A55657A5}"/>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9pPr>
          </a:lstStyle>
          <a:p>
            <a:pPr algn="r">
              <a:buClrTx/>
              <a:buFontTx/>
              <a:buNone/>
            </a:pPr>
            <a:fld id="{14AFD59E-6495-BB42-A1AF-E87DCF11792C}" type="slidenum">
              <a:rPr lang="en-US" altLang="en-US" sz="1200">
                <a:latin typeface="Calibri" panose="020F0502020204030204" pitchFamily="34" charset="0"/>
              </a:rPr>
              <a:pPr algn="r">
                <a:buClrTx/>
                <a:buFontTx/>
                <a:buNone/>
              </a:pPr>
              <a:t>35</a:t>
            </a:fld>
            <a:endParaRPr lang="en-US" altLang="en-US" sz="1200">
              <a:latin typeface="Calibri" panose="020F050202020403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Rectangle 13">
            <a:extLst>
              <a:ext uri="{FF2B5EF4-FFF2-40B4-BE49-F238E27FC236}">
                <a16:creationId xmlns:a16="http://schemas.microsoft.com/office/drawing/2014/main" id="{D5DD53FA-9756-5731-D209-061CB76A21F1}"/>
              </a:ext>
            </a:extLst>
          </p:cNvPr>
          <p:cNvSpPr>
            <a:spLocks noGrp="1" noChangeArrowheads="1"/>
          </p:cNvSpPr>
          <p:nvPr>
            <p:ph type="sldNum"/>
          </p:nvPr>
        </p:nvSpPr>
        <p:spPr>
          <a:ln/>
        </p:spPr>
        <p:txBody>
          <a:bodyPr/>
          <a:lstStyle/>
          <a:p>
            <a:fld id="{A529808E-BDA5-5144-B54A-4A6B7D3B617E}" type="slidenum">
              <a:rPr lang="en-US" altLang="en-US"/>
              <a:pPr/>
              <a:t>36</a:t>
            </a:fld>
            <a:endParaRPr lang="en-US" altLang="en-US"/>
          </a:p>
        </p:txBody>
      </p:sp>
      <p:sp>
        <p:nvSpPr>
          <p:cNvPr id="105473" name="Text Box 1">
            <a:extLst>
              <a:ext uri="{FF2B5EF4-FFF2-40B4-BE49-F238E27FC236}">
                <a16:creationId xmlns:a16="http://schemas.microsoft.com/office/drawing/2014/main" id="{1D4AF08B-6988-46A9-4484-A13E71FF7250}"/>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5474" name="Text Box 2">
            <a:extLst>
              <a:ext uri="{FF2B5EF4-FFF2-40B4-BE49-F238E27FC236}">
                <a16:creationId xmlns:a16="http://schemas.microsoft.com/office/drawing/2014/main" id="{21EFEF32-A35F-EB66-3294-5721344969C8}"/>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lnSpc>
                <a:spcPct val="90000"/>
              </a:lnSpc>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sz="1100" dirty="0">
              <a:latin typeface="Calibri" panose="020F0502020204030204" pitchFamily="34" charset="0"/>
              <a:ea typeface="SimSun" panose="02010600030101010101" pitchFamily="2" charset="-122"/>
            </a:endParaRPr>
          </a:p>
        </p:txBody>
      </p:sp>
      <p:sp>
        <p:nvSpPr>
          <p:cNvPr id="105475" name="Text Box 3">
            <a:extLst>
              <a:ext uri="{FF2B5EF4-FFF2-40B4-BE49-F238E27FC236}">
                <a16:creationId xmlns:a16="http://schemas.microsoft.com/office/drawing/2014/main" id="{024AE9B9-B46A-0D35-BD28-315EFD8468E6}"/>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9pPr>
          </a:lstStyle>
          <a:p>
            <a:pPr algn="r">
              <a:buClrTx/>
              <a:buFontTx/>
              <a:buNone/>
            </a:pPr>
            <a:fld id="{65AF52C0-D8FB-E243-87C5-4B07CCECBF6C}" type="slidenum">
              <a:rPr lang="en-US" altLang="en-US" sz="1200">
                <a:latin typeface="Calibri" panose="020F0502020204030204" pitchFamily="34" charset="0"/>
              </a:rPr>
              <a:pPr algn="r">
                <a:buClrTx/>
                <a:buFontTx/>
                <a:buNone/>
              </a:pPr>
              <a:t>36</a:t>
            </a:fld>
            <a:endParaRPr lang="en-US" altLang="en-US" sz="1200">
              <a:latin typeface="Calibri" panose="020F050202020403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Rectangle 13">
            <a:extLst>
              <a:ext uri="{FF2B5EF4-FFF2-40B4-BE49-F238E27FC236}">
                <a16:creationId xmlns:a16="http://schemas.microsoft.com/office/drawing/2014/main" id="{69156FF4-0F12-FDF2-FA26-725916EEF301}"/>
              </a:ext>
            </a:extLst>
          </p:cNvPr>
          <p:cNvSpPr>
            <a:spLocks noGrp="1" noChangeArrowheads="1"/>
          </p:cNvSpPr>
          <p:nvPr>
            <p:ph type="sldNum"/>
          </p:nvPr>
        </p:nvSpPr>
        <p:spPr>
          <a:ln/>
        </p:spPr>
        <p:txBody>
          <a:bodyPr/>
          <a:lstStyle/>
          <a:p>
            <a:fld id="{65339212-5A3E-284D-B180-69557B7B8005}" type="slidenum">
              <a:rPr lang="en-US" altLang="en-US"/>
              <a:pPr/>
              <a:t>37</a:t>
            </a:fld>
            <a:endParaRPr lang="en-US" altLang="en-US"/>
          </a:p>
        </p:txBody>
      </p:sp>
      <p:sp>
        <p:nvSpPr>
          <p:cNvPr id="106497" name="Text Box 1">
            <a:extLst>
              <a:ext uri="{FF2B5EF4-FFF2-40B4-BE49-F238E27FC236}">
                <a16:creationId xmlns:a16="http://schemas.microsoft.com/office/drawing/2014/main" id="{EBF2C8FF-4671-992B-6331-A15F24C71C9E}"/>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6498" name="Text Box 2">
            <a:extLst>
              <a:ext uri="{FF2B5EF4-FFF2-40B4-BE49-F238E27FC236}">
                <a16:creationId xmlns:a16="http://schemas.microsoft.com/office/drawing/2014/main" id="{E541CA1D-9F96-9429-CBC1-D07655B7714E}"/>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lnSpc>
                <a:spcPct val="90000"/>
              </a:lnSpc>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sz="1100" dirty="0">
              <a:latin typeface="Calibri" panose="020F0502020204030204" pitchFamily="34" charset="0"/>
              <a:ea typeface="SimSun" panose="02010600030101010101" pitchFamily="2" charset="-122"/>
            </a:endParaRPr>
          </a:p>
        </p:txBody>
      </p:sp>
      <p:sp>
        <p:nvSpPr>
          <p:cNvPr id="106499" name="Text Box 3">
            <a:extLst>
              <a:ext uri="{FF2B5EF4-FFF2-40B4-BE49-F238E27FC236}">
                <a16:creationId xmlns:a16="http://schemas.microsoft.com/office/drawing/2014/main" id="{A9138412-D931-FEB9-6283-999B019D2332}"/>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9pPr>
          </a:lstStyle>
          <a:p>
            <a:pPr algn="r">
              <a:buClrTx/>
              <a:buFontTx/>
              <a:buNone/>
            </a:pPr>
            <a:fld id="{5DD41CB0-D4B7-F549-A309-97F080AAE1A3}" type="slidenum">
              <a:rPr lang="en-US" altLang="en-US" sz="1200">
                <a:latin typeface="Calibri" panose="020F0502020204030204" pitchFamily="34" charset="0"/>
              </a:rPr>
              <a:pPr algn="r">
                <a:buClrTx/>
                <a:buFontTx/>
                <a:buNone/>
              </a:pPr>
              <a:t>37</a:t>
            </a:fld>
            <a:endParaRPr lang="en-US" altLang="en-US" sz="1200">
              <a:latin typeface="Calibri" panose="020F050202020403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Rectangle 13">
            <a:extLst>
              <a:ext uri="{FF2B5EF4-FFF2-40B4-BE49-F238E27FC236}">
                <a16:creationId xmlns:a16="http://schemas.microsoft.com/office/drawing/2014/main" id="{C521B7AB-961A-4A86-9F1F-34E791DC6558}"/>
              </a:ext>
            </a:extLst>
          </p:cNvPr>
          <p:cNvSpPr>
            <a:spLocks noGrp="1" noChangeArrowheads="1"/>
          </p:cNvSpPr>
          <p:nvPr>
            <p:ph type="sldNum"/>
          </p:nvPr>
        </p:nvSpPr>
        <p:spPr>
          <a:ln/>
        </p:spPr>
        <p:txBody>
          <a:bodyPr/>
          <a:lstStyle/>
          <a:p>
            <a:fld id="{AB4D0E7F-F06C-C84F-94A2-019CA3D6B446}" type="slidenum">
              <a:rPr lang="en-US" altLang="en-US"/>
              <a:pPr/>
              <a:t>38</a:t>
            </a:fld>
            <a:endParaRPr lang="en-US" altLang="en-US"/>
          </a:p>
        </p:txBody>
      </p:sp>
      <p:sp>
        <p:nvSpPr>
          <p:cNvPr id="107521" name="Text Box 1">
            <a:extLst>
              <a:ext uri="{FF2B5EF4-FFF2-40B4-BE49-F238E27FC236}">
                <a16:creationId xmlns:a16="http://schemas.microsoft.com/office/drawing/2014/main" id="{9A4AA74C-6E71-CDD2-57C9-A4544323DD60}"/>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7522" name="Text Box 2">
            <a:extLst>
              <a:ext uri="{FF2B5EF4-FFF2-40B4-BE49-F238E27FC236}">
                <a16:creationId xmlns:a16="http://schemas.microsoft.com/office/drawing/2014/main" id="{33E88617-89F9-9996-9C3C-DEB058F11288}"/>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lnSpc>
                <a:spcPct val="90000"/>
              </a:lnSpc>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sz="1100" dirty="0">
              <a:latin typeface="Calibri" panose="020F0502020204030204" pitchFamily="34" charset="0"/>
              <a:ea typeface="SimSun" panose="02010600030101010101" pitchFamily="2" charset="-122"/>
            </a:endParaRPr>
          </a:p>
        </p:txBody>
      </p:sp>
      <p:sp>
        <p:nvSpPr>
          <p:cNvPr id="107523" name="Text Box 3">
            <a:extLst>
              <a:ext uri="{FF2B5EF4-FFF2-40B4-BE49-F238E27FC236}">
                <a16:creationId xmlns:a16="http://schemas.microsoft.com/office/drawing/2014/main" id="{FB494985-4F8C-E4EC-2508-12E0C35409B8}"/>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9pPr>
          </a:lstStyle>
          <a:p>
            <a:pPr algn="r">
              <a:buClrTx/>
              <a:buFontTx/>
              <a:buNone/>
            </a:pPr>
            <a:fld id="{E58E96CB-CF59-5E4C-B8E7-E5060AD2BDEC}" type="slidenum">
              <a:rPr lang="en-US" altLang="en-US" sz="1200">
                <a:latin typeface="Calibri" panose="020F0502020204030204" pitchFamily="34" charset="0"/>
              </a:rPr>
              <a:pPr algn="r">
                <a:buClrTx/>
                <a:buFontTx/>
                <a:buNone/>
              </a:pPr>
              <a:t>38</a:t>
            </a:fld>
            <a:endParaRPr lang="en-US" altLang="en-US" sz="1200">
              <a:latin typeface="Calibri" panose="020F050202020403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Rectangle 13">
            <a:extLst>
              <a:ext uri="{FF2B5EF4-FFF2-40B4-BE49-F238E27FC236}">
                <a16:creationId xmlns:a16="http://schemas.microsoft.com/office/drawing/2014/main" id="{99C935F6-3D6B-456A-3EF8-EF45E719ED87}"/>
              </a:ext>
            </a:extLst>
          </p:cNvPr>
          <p:cNvSpPr>
            <a:spLocks noGrp="1" noChangeArrowheads="1"/>
          </p:cNvSpPr>
          <p:nvPr>
            <p:ph type="sldNum"/>
          </p:nvPr>
        </p:nvSpPr>
        <p:spPr>
          <a:ln/>
        </p:spPr>
        <p:txBody>
          <a:bodyPr/>
          <a:lstStyle/>
          <a:p>
            <a:fld id="{2465C1FE-8B32-E24B-99DE-89DBD225AD6B}" type="slidenum">
              <a:rPr lang="en-US" altLang="en-US"/>
              <a:pPr/>
              <a:t>39</a:t>
            </a:fld>
            <a:endParaRPr lang="en-US" altLang="en-US"/>
          </a:p>
        </p:txBody>
      </p:sp>
      <p:sp>
        <p:nvSpPr>
          <p:cNvPr id="108545" name="Text Box 1">
            <a:extLst>
              <a:ext uri="{FF2B5EF4-FFF2-40B4-BE49-F238E27FC236}">
                <a16:creationId xmlns:a16="http://schemas.microsoft.com/office/drawing/2014/main" id="{4498C286-A9FE-326C-2666-C3439BA0EAA7}"/>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8546" name="Text Box 2">
            <a:extLst>
              <a:ext uri="{FF2B5EF4-FFF2-40B4-BE49-F238E27FC236}">
                <a16:creationId xmlns:a16="http://schemas.microsoft.com/office/drawing/2014/main" id="{2AAE6AFE-0ED4-9C40-0E61-FD9F7927C051}"/>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lnSpc>
                <a:spcPct val="90000"/>
              </a:lnSpc>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sz="1100" dirty="0">
              <a:latin typeface="Calibri" panose="020F0502020204030204" pitchFamily="34" charset="0"/>
              <a:ea typeface="SimSun" panose="02010600030101010101" pitchFamily="2" charset="-122"/>
            </a:endParaRPr>
          </a:p>
        </p:txBody>
      </p:sp>
      <p:sp>
        <p:nvSpPr>
          <p:cNvPr id="108547" name="Text Box 3">
            <a:extLst>
              <a:ext uri="{FF2B5EF4-FFF2-40B4-BE49-F238E27FC236}">
                <a16:creationId xmlns:a16="http://schemas.microsoft.com/office/drawing/2014/main" id="{F18A3A31-B74B-27D9-130D-E2A07F39BD2B}"/>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9pPr>
          </a:lstStyle>
          <a:p>
            <a:pPr algn="r">
              <a:buClrTx/>
              <a:buFontTx/>
              <a:buNone/>
            </a:pPr>
            <a:fld id="{22441036-4DE6-8E48-B360-06A451F88CFC}" type="slidenum">
              <a:rPr lang="en-US" altLang="en-US" sz="1200">
                <a:latin typeface="Calibri" panose="020F0502020204030204" pitchFamily="34" charset="0"/>
              </a:rPr>
              <a:pPr algn="r">
                <a:buClrTx/>
                <a:buFontTx/>
                <a:buNone/>
              </a:pPr>
              <a:t>39</a:t>
            </a:fld>
            <a:endParaRPr lang="en-US" altLang="en-US" sz="1200">
              <a:latin typeface="Calibri" panose="020F050202020403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Rectangle 13">
            <a:extLst>
              <a:ext uri="{FF2B5EF4-FFF2-40B4-BE49-F238E27FC236}">
                <a16:creationId xmlns:a16="http://schemas.microsoft.com/office/drawing/2014/main" id="{8DE9A7CE-443F-26F3-4138-1AB51099804B}"/>
              </a:ext>
            </a:extLst>
          </p:cNvPr>
          <p:cNvSpPr>
            <a:spLocks noGrp="1" noChangeArrowheads="1"/>
          </p:cNvSpPr>
          <p:nvPr>
            <p:ph type="sldNum"/>
          </p:nvPr>
        </p:nvSpPr>
        <p:spPr>
          <a:ln/>
        </p:spPr>
        <p:txBody>
          <a:bodyPr/>
          <a:lstStyle/>
          <a:p>
            <a:fld id="{978A070C-B8EC-D845-864E-F05E5AA3B4A7}" type="slidenum">
              <a:rPr lang="en-US" altLang="en-US"/>
              <a:pPr/>
              <a:t>40</a:t>
            </a:fld>
            <a:endParaRPr lang="en-US" altLang="en-US"/>
          </a:p>
        </p:txBody>
      </p:sp>
      <p:sp>
        <p:nvSpPr>
          <p:cNvPr id="109569" name="Text Box 1">
            <a:extLst>
              <a:ext uri="{FF2B5EF4-FFF2-40B4-BE49-F238E27FC236}">
                <a16:creationId xmlns:a16="http://schemas.microsoft.com/office/drawing/2014/main" id="{FC2F8402-F817-0336-78B9-BF7AD3FFAE88}"/>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9570" name="Text Box 2">
            <a:extLst>
              <a:ext uri="{FF2B5EF4-FFF2-40B4-BE49-F238E27FC236}">
                <a16:creationId xmlns:a16="http://schemas.microsoft.com/office/drawing/2014/main" id="{9447B5C1-EC7F-C15E-2F90-07B78AF90CF1}"/>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lnSpc>
                <a:spcPct val="90000"/>
              </a:lnSpc>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sz="1100" dirty="0">
              <a:latin typeface="Calibri" panose="020F0502020204030204" pitchFamily="34" charset="0"/>
              <a:ea typeface="SimSun" panose="02010600030101010101" pitchFamily="2" charset="-122"/>
            </a:endParaRPr>
          </a:p>
        </p:txBody>
      </p:sp>
      <p:sp>
        <p:nvSpPr>
          <p:cNvPr id="109571" name="Text Box 3">
            <a:extLst>
              <a:ext uri="{FF2B5EF4-FFF2-40B4-BE49-F238E27FC236}">
                <a16:creationId xmlns:a16="http://schemas.microsoft.com/office/drawing/2014/main" id="{091813DB-00B4-AC77-A532-A11FF2D99423}"/>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9pPr>
          </a:lstStyle>
          <a:p>
            <a:pPr algn="r">
              <a:buClrTx/>
              <a:buFontTx/>
              <a:buNone/>
            </a:pPr>
            <a:fld id="{BCB415EB-CA70-9948-8645-D6A9878B8090}" type="slidenum">
              <a:rPr lang="en-US" altLang="en-US" sz="1200">
                <a:latin typeface="Calibri" panose="020F0502020204030204" pitchFamily="34" charset="0"/>
              </a:rPr>
              <a:pPr algn="r">
                <a:buClrTx/>
                <a:buFontTx/>
                <a:buNone/>
              </a:pPr>
              <a:t>40</a:t>
            </a:fld>
            <a:endParaRPr lang="en-US" altLang="en-US" sz="1200">
              <a:latin typeface="Calibri" panose="020F050202020403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Rectangle 13">
            <a:extLst>
              <a:ext uri="{FF2B5EF4-FFF2-40B4-BE49-F238E27FC236}">
                <a16:creationId xmlns:a16="http://schemas.microsoft.com/office/drawing/2014/main" id="{A55C7BBD-1953-5611-14B4-0EAC3932E255}"/>
              </a:ext>
            </a:extLst>
          </p:cNvPr>
          <p:cNvSpPr>
            <a:spLocks noGrp="1" noChangeArrowheads="1"/>
          </p:cNvSpPr>
          <p:nvPr>
            <p:ph type="sldNum"/>
          </p:nvPr>
        </p:nvSpPr>
        <p:spPr>
          <a:ln/>
        </p:spPr>
        <p:txBody>
          <a:bodyPr/>
          <a:lstStyle/>
          <a:p>
            <a:fld id="{EA7531D8-89DA-6042-ABF8-A3CC1DF625E0}" type="slidenum">
              <a:rPr lang="en-US" altLang="en-US"/>
              <a:pPr/>
              <a:t>41</a:t>
            </a:fld>
            <a:endParaRPr lang="en-US" altLang="en-US"/>
          </a:p>
        </p:txBody>
      </p:sp>
      <p:sp>
        <p:nvSpPr>
          <p:cNvPr id="110593" name="Text Box 1">
            <a:extLst>
              <a:ext uri="{FF2B5EF4-FFF2-40B4-BE49-F238E27FC236}">
                <a16:creationId xmlns:a16="http://schemas.microsoft.com/office/drawing/2014/main" id="{79B93DD5-87C4-9D7B-D120-6C48D1318BA3}"/>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0594" name="Text Box 2">
            <a:extLst>
              <a:ext uri="{FF2B5EF4-FFF2-40B4-BE49-F238E27FC236}">
                <a16:creationId xmlns:a16="http://schemas.microsoft.com/office/drawing/2014/main" id="{9876855A-64DF-C5CE-22B4-D354864F8E6B}"/>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lnSpc>
                <a:spcPct val="90000"/>
              </a:lnSpc>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sz="1100" dirty="0">
              <a:latin typeface="Calibri" panose="020F0502020204030204" pitchFamily="34" charset="0"/>
              <a:ea typeface="SimSun" panose="02010600030101010101" pitchFamily="2" charset="-122"/>
            </a:endParaRPr>
          </a:p>
        </p:txBody>
      </p:sp>
      <p:sp>
        <p:nvSpPr>
          <p:cNvPr id="110595" name="Text Box 3">
            <a:extLst>
              <a:ext uri="{FF2B5EF4-FFF2-40B4-BE49-F238E27FC236}">
                <a16:creationId xmlns:a16="http://schemas.microsoft.com/office/drawing/2014/main" id="{43BB62CB-C87F-8D38-BFAA-F47780F4C29D}"/>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9pPr>
          </a:lstStyle>
          <a:p>
            <a:pPr algn="r">
              <a:buClrTx/>
              <a:buFontTx/>
              <a:buNone/>
            </a:pPr>
            <a:fld id="{560CF44E-9F11-F940-B33B-23B1695C9377}" type="slidenum">
              <a:rPr lang="en-US" altLang="en-US" sz="1200">
                <a:latin typeface="Calibri" panose="020F0502020204030204" pitchFamily="34" charset="0"/>
              </a:rPr>
              <a:pPr algn="r">
                <a:buClrTx/>
                <a:buFontTx/>
                <a:buNone/>
              </a:pPr>
              <a:t>41</a:t>
            </a:fld>
            <a:endParaRPr lang="en-US" altLang="en-US" sz="1200">
              <a:latin typeface="Calibri" panose="020F050202020403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2BEFFB7-CA32-5D43-82D2-6418C5A52B78}"/>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a:solidFill>
                  <a:schemeClr val="bg1"/>
                </a:solidFill>
                <a:latin typeface="Arial" panose="020B0604020202020204" pitchFamily="34" charset="0"/>
              </a:defRPr>
            </a:lvl1pPr>
            <a:lvl2pPr eaLnBrk="0" hangingPunct="0">
              <a:tabLst>
                <a:tab pos="723900" algn="l"/>
                <a:tab pos="1447800" algn="l"/>
                <a:tab pos="2171700" algn="l"/>
                <a:tab pos="2895600" algn="l"/>
              </a:tabLst>
              <a:defRPr>
                <a:solidFill>
                  <a:schemeClr val="bg1"/>
                </a:solidFill>
                <a:latin typeface="Arial" panose="020B0604020202020204" pitchFamily="34" charset="0"/>
              </a:defRPr>
            </a:lvl2pPr>
            <a:lvl3pPr eaLnBrk="0" hangingPunct="0">
              <a:tabLst>
                <a:tab pos="723900" algn="l"/>
                <a:tab pos="1447800" algn="l"/>
                <a:tab pos="2171700" algn="l"/>
                <a:tab pos="2895600" algn="l"/>
              </a:tabLst>
              <a:defRPr>
                <a:solidFill>
                  <a:schemeClr val="bg1"/>
                </a:solidFill>
                <a:latin typeface="Arial" panose="020B0604020202020204" pitchFamily="34" charset="0"/>
              </a:defRPr>
            </a:lvl3pPr>
            <a:lvl4pPr eaLnBrk="0" hangingPunct="0">
              <a:tabLst>
                <a:tab pos="723900" algn="l"/>
                <a:tab pos="1447800" algn="l"/>
                <a:tab pos="2171700" algn="l"/>
                <a:tab pos="2895600" algn="l"/>
              </a:tabLst>
              <a:defRPr>
                <a:solidFill>
                  <a:schemeClr val="bg1"/>
                </a:solidFill>
                <a:latin typeface="Arial" panose="020B0604020202020204" pitchFamily="34" charset="0"/>
              </a:defRPr>
            </a:lvl4pPr>
            <a:lvl5pPr eaLnBrk="0" hangingPunct="0">
              <a:tabLst>
                <a:tab pos="723900" algn="l"/>
                <a:tab pos="1447800" algn="l"/>
                <a:tab pos="2171700" algn="l"/>
                <a:tab pos="28956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9pPr>
          </a:lstStyle>
          <a:p>
            <a:pPr eaLnBrk="1" hangingPunct="1"/>
            <a:fld id="{0B57B1C5-959F-0948-9FE3-33799126F9CF}" type="slidenum">
              <a:rPr lang="en-US" altLang="en-US">
                <a:solidFill>
                  <a:srgbClr val="000000"/>
                </a:solidFill>
                <a:latin typeface="Times New Roman" panose="02020603050405020304" pitchFamily="18" charset="0"/>
              </a:rPr>
              <a:pPr eaLnBrk="1" hangingPunct="1"/>
              <a:t>43</a:t>
            </a:fld>
            <a:endParaRPr lang="en-US" altLang="en-US">
              <a:solidFill>
                <a:srgbClr val="000000"/>
              </a:solidFill>
              <a:latin typeface="Times New Roman" panose="02020603050405020304" pitchFamily="18" charset="0"/>
            </a:endParaRPr>
          </a:p>
        </p:txBody>
      </p:sp>
      <p:sp>
        <p:nvSpPr>
          <p:cNvPr id="24579" name="Rectangle 2">
            <a:extLst>
              <a:ext uri="{FF2B5EF4-FFF2-40B4-BE49-F238E27FC236}">
                <a16:creationId xmlns:a16="http://schemas.microsoft.com/office/drawing/2014/main" id="{3A532597-4ACE-023C-76FF-B44EE8AF5CF7}"/>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7E13D10B-1AC0-845B-4780-2FB08FD40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8" name="Rectangle 11">
            <a:extLst>
              <a:ext uri="{FF2B5EF4-FFF2-40B4-BE49-F238E27FC236}">
                <a16:creationId xmlns:a16="http://schemas.microsoft.com/office/drawing/2014/main" id="{EE8F9260-8729-EF0D-A86F-A8020050418D}"/>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a:solidFill>
                  <a:schemeClr val="bg1"/>
                </a:solidFill>
                <a:latin typeface="Arial" panose="020B0604020202020204" pitchFamily="34" charset="0"/>
              </a:defRPr>
            </a:lvl1pPr>
            <a:lvl2pPr eaLnBrk="0" hangingPunct="0">
              <a:tabLst>
                <a:tab pos="723900" algn="l"/>
                <a:tab pos="1447800" algn="l"/>
                <a:tab pos="2171700" algn="l"/>
                <a:tab pos="2895600" algn="l"/>
              </a:tabLst>
              <a:defRPr>
                <a:solidFill>
                  <a:schemeClr val="bg1"/>
                </a:solidFill>
                <a:latin typeface="Arial" panose="020B0604020202020204" pitchFamily="34" charset="0"/>
              </a:defRPr>
            </a:lvl2pPr>
            <a:lvl3pPr eaLnBrk="0" hangingPunct="0">
              <a:tabLst>
                <a:tab pos="723900" algn="l"/>
                <a:tab pos="1447800" algn="l"/>
                <a:tab pos="2171700" algn="l"/>
                <a:tab pos="2895600" algn="l"/>
              </a:tabLst>
              <a:defRPr>
                <a:solidFill>
                  <a:schemeClr val="bg1"/>
                </a:solidFill>
                <a:latin typeface="Arial" panose="020B0604020202020204" pitchFamily="34" charset="0"/>
              </a:defRPr>
            </a:lvl3pPr>
            <a:lvl4pPr eaLnBrk="0" hangingPunct="0">
              <a:tabLst>
                <a:tab pos="723900" algn="l"/>
                <a:tab pos="1447800" algn="l"/>
                <a:tab pos="2171700" algn="l"/>
                <a:tab pos="2895600" algn="l"/>
              </a:tabLst>
              <a:defRPr>
                <a:solidFill>
                  <a:schemeClr val="bg1"/>
                </a:solidFill>
                <a:latin typeface="Arial" panose="020B0604020202020204" pitchFamily="34" charset="0"/>
              </a:defRPr>
            </a:lvl4pPr>
            <a:lvl5pPr eaLnBrk="0" hangingPunct="0">
              <a:tabLst>
                <a:tab pos="723900" algn="l"/>
                <a:tab pos="1447800" algn="l"/>
                <a:tab pos="2171700" algn="l"/>
                <a:tab pos="28956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9pPr>
          </a:lstStyle>
          <a:p>
            <a:pPr eaLnBrk="1" hangingPunct="1"/>
            <a:fld id="{201FD4C7-86C5-674A-8940-BC431D0D46D8}" type="slidenum">
              <a:rPr lang="en-US" altLang="en-US">
                <a:solidFill>
                  <a:srgbClr val="000000"/>
                </a:solidFill>
                <a:latin typeface="Times New Roman" panose="02020603050405020304" pitchFamily="18" charset="0"/>
              </a:rPr>
              <a:pPr eaLnBrk="1" hangingPunct="1"/>
              <a:t>5</a:t>
            </a:fld>
            <a:endParaRPr lang="en-US" altLang="en-US">
              <a:solidFill>
                <a:srgbClr val="000000"/>
              </a:solidFill>
              <a:latin typeface="Times New Roman" panose="02020603050405020304" pitchFamily="18" charset="0"/>
            </a:endParaRPr>
          </a:p>
        </p:txBody>
      </p:sp>
      <p:sp>
        <p:nvSpPr>
          <p:cNvPr id="19459" name="Rectangle 1">
            <a:extLst>
              <a:ext uri="{FF2B5EF4-FFF2-40B4-BE49-F238E27FC236}">
                <a16:creationId xmlns:a16="http://schemas.microsoft.com/office/drawing/2014/main" id="{C1236AC0-7478-D59A-AD7F-F642C8F60AA9}"/>
              </a:ext>
            </a:extLst>
          </p:cNvPr>
          <p:cNvSpPr>
            <a:spLocks noGrp="1" noRot="1" noChangeAspect="1" noChangeArrowheads="1" noTextEdit="1"/>
          </p:cNvSpPr>
          <p:nvPr>
            <p:ph type="sldImg"/>
          </p:nvPr>
        </p:nvSpPr>
        <p:spPr>
          <a:xfrm>
            <a:off x="917575" y="744538"/>
            <a:ext cx="4962525" cy="3722687"/>
          </a:xfrm>
          <a:ln/>
        </p:spPr>
      </p:sp>
      <p:sp>
        <p:nvSpPr>
          <p:cNvPr id="19460" name="Text Box 2">
            <a:extLst>
              <a:ext uri="{FF2B5EF4-FFF2-40B4-BE49-F238E27FC236}">
                <a16:creationId xmlns:a16="http://schemas.microsoft.com/office/drawing/2014/main" id="{45601EDD-5B50-E437-5CEB-18EEBDA94217}"/>
              </a:ext>
            </a:extLst>
          </p:cNvPr>
          <p:cNvSpPr>
            <a:spLocks noGrp="1" noChangeArrowheads="1"/>
          </p:cNvSpPr>
          <p:nvPr>
            <p:ph type="body" idx="1"/>
          </p:nvPr>
        </p:nvSpPr>
        <p:spPr>
          <a:xfrm>
            <a:off x="679450" y="4714875"/>
            <a:ext cx="5432425" cy="44608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buFont typeface="Wingdings" pitchFamily="2" charset="2"/>
              <a:buNone/>
            </a:pPr>
            <a:r>
              <a:rPr lang="en-US" altLang="en-US" dirty="0"/>
              <a:t>Testing should provide sufficient information to the stake holders for decision making</a:t>
            </a:r>
          </a:p>
          <a:p>
            <a:r>
              <a:rPr lang="en-US" altLang="en-US" dirty="0"/>
              <a:t>regarding release of the software/ system , for the next development step or handover</a:t>
            </a:r>
          </a:p>
          <a:p>
            <a:r>
              <a:rPr lang="en-US" altLang="en-US" dirty="0"/>
              <a:t>to customers.</a:t>
            </a:r>
          </a:p>
          <a:p>
            <a:endParaRPr lang="en-GB"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11">
            <a:extLst>
              <a:ext uri="{FF2B5EF4-FFF2-40B4-BE49-F238E27FC236}">
                <a16:creationId xmlns:a16="http://schemas.microsoft.com/office/drawing/2014/main" id="{436AC1D0-CB71-2A07-8AB8-13E1BE9AD726}"/>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a:solidFill>
                  <a:schemeClr val="bg1"/>
                </a:solidFill>
                <a:latin typeface="Arial" panose="020B0604020202020204" pitchFamily="34" charset="0"/>
              </a:defRPr>
            </a:lvl1pPr>
            <a:lvl2pPr eaLnBrk="0" hangingPunct="0">
              <a:tabLst>
                <a:tab pos="723900" algn="l"/>
                <a:tab pos="1447800" algn="l"/>
                <a:tab pos="2171700" algn="l"/>
                <a:tab pos="2895600" algn="l"/>
              </a:tabLst>
              <a:defRPr>
                <a:solidFill>
                  <a:schemeClr val="bg1"/>
                </a:solidFill>
                <a:latin typeface="Arial" panose="020B0604020202020204" pitchFamily="34" charset="0"/>
              </a:defRPr>
            </a:lvl2pPr>
            <a:lvl3pPr eaLnBrk="0" hangingPunct="0">
              <a:tabLst>
                <a:tab pos="723900" algn="l"/>
                <a:tab pos="1447800" algn="l"/>
                <a:tab pos="2171700" algn="l"/>
                <a:tab pos="2895600" algn="l"/>
              </a:tabLst>
              <a:defRPr>
                <a:solidFill>
                  <a:schemeClr val="bg1"/>
                </a:solidFill>
                <a:latin typeface="Arial" panose="020B0604020202020204" pitchFamily="34" charset="0"/>
              </a:defRPr>
            </a:lvl3pPr>
            <a:lvl4pPr eaLnBrk="0" hangingPunct="0">
              <a:tabLst>
                <a:tab pos="723900" algn="l"/>
                <a:tab pos="1447800" algn="l"/>
                <a:tab pos="2171700" algn="l"/>
                <a:tab pos="2895600" algn="l"/>
              </a:tabLst>
              <a:defRPr>
                <a:solidFill>
                  <a:schemeClr val="bg1"/>
                </a:solidFill>
                <a:latin typeface="Arial" panose="020B0604020202020204" pitchFamily="34" charset="0"/>
              </a:defRPr>
            </a:lvl4pPr>
            <a:lvl5pPr eaLnBrk="0" hangingPunct="0">
              <a:tabLst>
                <a:tab pos="723900" algn="l"/>
                <a:tab pos="1447800" algn="l"/>
                <a:tab pos="2171700" algn="l"/>
                <a:tab pos="28956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9pPr>
          </a:lstStyle>
          <a:p>
            <a:pPr eaLnBrk="1" hangingPunct="1"/>
            <a:fld id="{4105DE83-E0F4-3443-AEF2-0C8AF5316E09}" type="slidenum">
              <a:rPr lang="en-US" altLang="en-US">
                <a:solidFill>
                  <a:srgbClr val="000000"/>
                </a:solidFill>
                <a:latin typeface="Times New Roman" panose="02020603050405020304" pitchFamily="18" charset="0"/>
              </a:rPr>
              <a:pPr eaLnBrk="1" hangingPunct="1"/>
              <a:t>45</a:t>
            </a:fld>
            <a:endParaRPr lang="en-US" altLang="en-US">
              <a:solidFill>
                <a:srgbClr val="000000"/>
              </a:solidFill>
              <a:latin typeface="Times New Roman" panose="02020603050405020304" pitchFamily="18" charset="0"/>
            </a:endParaRPr>
          </a:p>
        </p:txBody>
      </p:sp>
      <p:sp>
        <p:nvSpPr>
          <p:cNvPr id="26627" name="Rectangle 1">
            <a:extLst>
              <a:ext uri="{FF2B5EF4-FFF2-40B4-BE49-F238E27FC236}">
                <a16:creationId xmlns:a16="http://schemas.microsoft.com/office/drawing/2014/main" id="{FCE62A47-BDF7-7FC8-4B8D-9E9977D3D780}"/>
              </a:ext>
            </a:extLst>
          </p:cNvPr>
          <p:cNvSpPr>
            <a:spLocks noGrp="1" noRot="1" noChangeAspect="1" noChangeArrowheads="1" noTextEdit="1"/>
          </p:cNvSpPr>
          <p:nvPr>
            <p:ph type="sldImg"/>
          </p:nvPr>
        </p:nvSpPr>
        <p:spPr>
          <a:xfrm>
            <a:off x="917575" y="744538"/>
            <a:ext cx="4962525" cy="3722687"/>
          </a:xfrm>
          <a:ln/>
        </p:spPr>
      </p:sp>
      <p:sp>
        <p:nvSpPr>
          <p:cNvPr id="26628" name="Rectangle 2">
            <a:extLst>
              <a:ext uri="{FF2B5EF4-FFF2-40B4-BE49-F238E27FC236}">
                <a16:creationId xmlns:a16="http://schemas.microsoft.com/office/drawing/2014/main" id="{0666E260-1BFC-DDA5-9FE5-0BB9EDC6C3A7}"/>
              </a:ext>
            </a:extLst>
          </p:cNvPr>
          <p:cNvSpPr>
            <a:spLocks noGrp="1" noChangeArrowheads="1"/>
          </p:cNvSpPr>
          <p:nvPr>
            <p:ph type="body" idx="1"/>
          </p:nvPr>
        </p:nvSpPr>
        <p:spPr>
          <a:xfrm>
            <a:off x="679450" y="4714875"/>
            <a:ext cx="5432425" cy="44608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Rectangle 11">
            <a:extLst>
              <a:ext uri="{FF2B5EF4-FFF2-40B4-BE49-F238E27FC236}">
                <a16:creationId xmlns:a16="http://schemas.microsoft.com/office/drawing/2014/main" id="{EB9B9A43-2341-ABE3-E318-3D7912D01240}"/>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a:solidFill>
                  <a:schemeClr val="bg1"/>
                </a:solidFill>
                <a:latin typeface="Arial" panose="020B0604020202020204" pitchFamily="34" charset="0"/>
              </a:defRPr>
            </a:lvl1pPr>
            <a:lvl2pPr eaLnBrk="0" hangingPunct="0">
              <a:tabLst>
                <a:tab pos="723900" algn="l"/>
                <a:tab pos="1447800" algn="l"/>
                <a:tab pos="2171700" algn="l"/>
                <a:tab pos="2895600" algn="l"/>
              </a:tabLst>
              <a:defRPr>
                <a:solidFill>
                  <a:schemeClr val="bg1"/>
                </a:solidFill>
                <a:latin typeface="Arial" panose="020B0604020202020204" pitchFamily="34" charset="0"/>
              </a:defRPr>
            </a:lvl2pPr>
            <a:lvl3pPr eaLnBrk="0" hangingPunct="0">
              <a:tabLst>
                <a:tab pos="723900" algn="l"/>
                <a:tab pos="1447800" algn="l"/>
                <a:tab pos="2171700" algn="l"/>
                <a:tab pos="2895600" algn="l"/>
              </a:tabLst>
              <a:defRPr>
                <a:solidFill>
                  <a:schemeClr val="bg1"/>
                </a:solidFill>
                <a:latin typeface="Arial" panose="020B0604020202020204" pitchFamily="34" charset="0"/>
              </a:defRPr>
            </a:lvl3pPr>
            <a:lvl4pPr eaLnBrk="0" hangingPunct="0">
              <a:tabLst>
                <a:tab pos="723900" algn="l"/>
                <a:tab pos="1447800" algn="l"/>
                <a:tab pos="2171700" algn="l"/>
                <a:tab pos="2895600" algn="l"/>
              </a:tabLst>
              <a:defRPr>
                <a:solidFill>
                  <a:schemeClr val="bg1"/>
                </a:solidFill>
                <a:latin typeface="Arial" panose="020B0604020202020204" pitchFamily="34" charset="0"/>
              </a:defRPr>
            </a:lvl4pPr>
            <a:lvl5pPr eaLnBrk="0" hangingPunct="0">
              <a:tabLst>
                <a:tab pos="723900" algn="l"/>
                <a:tab pos="1447800" algn="l"/>
                <a:tab pos="2171700" algn="l"/>
                <a:tab pos="28956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9pPr>
          </a:lstStyle>
          <a:p>
            <a:pPr eaLnBrk="1" hangingPunct="1"/>
            <a:fld id="{15754D19-56D0-4244-A007-DA75C7F9DDBE}" type="slidenum">
              <a:rPr lang="en-US" altLang="en-US">
                <a:solidFill>
                  <a:srgbClr val="000000"/>
                </a:solidFill>
                <a:latin typeface="Times New Roman" panose="02020603050405020304" pitchFamily="18" charset="0"/>
              </a:rPr>
              <a:pPr eaLnBrk="1" hangingPunct="1"/>
              <a:t>46</a:t>
            </a:fld>
            <a:endParaRPr lang="en-US" altLang="en-US">
              <a:solidFill>
                <a:srgbClr val="000000"/>
              </a:solidFill>
              <a:latin typeface="Times New Roman" panose="02020603050405020304" pitchFamily="18" charset="0"/>
            </a:endParaRPr>
          </a:p>
        </p:txBody>
      </p:sp>
      <p:sp>
        <p:nvSpPr>
          <p:cNvPr id="27651" name="Rectangle 1">
            <a:extLst>
              <a:ext uri="{FF2B5EF4-FFF2-40B4-BE49-F238E27FC236}">
                <a16:creationId xmlns:a16="http://schemas.microsoft.com/office/drawing/2014/main" id="{00AF2A55-DE4A-2E5B-0B6B-3C9FC9F9600D}"/>
              </a:ext>
            </a:extLst>
          </p:cNvPr>
          <p:cNvSpPr>
            <a:spLocks noGrp="1" noRot="1" noChangeAspect="1" noChangeArrowheads="1" noTextEdit="1"/>
          </p:cNvSpPr>
          <p:nvPr>
            <p:ph type="sldImg"/>
          </p:nvPr>
        </p:nvSpPr>
        <p:spPr>
          <a:xfrm>
            <a:off x="917575" y="744538"/>
            <a:ext cx="4962525" cy="3722687"/>
          </a:xfrm>
          <a:ln/>
        </p:spPr>
      </p:sp>
      <p:sp>
        <p:nvSpPr>
          <p:cNvPr id="27652" name="Text Box 2">
            <a:extLst>
              <a:ext uri="{FF2B5EF4-FFF2-40B4-BE49-F238E27FC236}">
                <a16:creationId xmlns:a16="http://schemas.microsoft.com/office/drawing/2014/main" id="{022748A7-9992-CE05-6C1C-9CD929EB0C2F}"/>
              </a:ext>
            </a:extLst>
          </p:cNvPr>
          <p:cNvSpPr>
            <a:spLocks noGrp="1" noChangeArrowheads="1"/>
          </p:cNvSpPr>
          <p:nvPr>
            <p:ph type="body" idx="1"/>
          </p:nvPr>
        </p:nvSpPr>
        <p:spPr>
          <a:xfrm>
            <a:off x="679450" y="4714875"/>
            <a:ext cx="5432425" cy="44608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buFont typeface="Wingdings" pitchFamily="2" charset="2"/>
              <a:buChar char="Ø"/>
            </a:pPr>
            <a:r>
              <a:rPr lang="en-US" altLang="en-US" dirty="0"/>
              <a:t>Testing the software by performing a manual inspection, review or</a:t>
            </a:r>
          </a:p>
          <a:p>
            <a:r>
              <a:rPr lang="en-US" altLang="en-US" dirty="0"/>
              <a:t>walkthrough is termed as Static Testing</a:t>
            </a:r>
          </a:p>
          <a:p>
            <a:pPr>
              <a:buFont typeface="Arial" panose="020B0604020202020204" pitchFamily="34" charset="0"/>
              <a:buChar char="•"/>
            </a:pPr>
            <a:r>
              <a:rPr lang="en-US" altLang="en-US" dirty="0"/>
              <a:t> Inspection: It is a technique in which the work product is examined for its</a:t>
            </a:r>
          </a:p>
          <a:p>
            <a:r>
              <a:rPr lang="en-US" altLang="en-US" dirty="0"/>
              <a:t>compliance to specific standards and also checked against a history of</a:t>
            </a:r>
          </a:p>
          <a:p>
            <a:r>
              <a:rPr lang="en-US" altLang="en-US" dirty="0"/>
              <a:t>common errors.</a:t>
            </a:r>
          </a:p>
          <a:p>
            <a:pPr>
              <a:buFont typeface="Arial" panose="020B0604020202020204" pitchFamily="34" charset="0"/>
              <a:buChar char="•"/>
            </a:pPr>
            <a:r>
              <a:rPr lang="en-US" altLang="en-US" dirty="0"/>
              <a:t>Review: It is a technique in which the work product is discussed upon by a</a:t>
            </a:r>
          </a:p>
          <a:p>
            <a:r>
              <a:rPr lang="en-US" altLang="en-US" dirty="0"/>
              <a:t>group of two or more persons and reexamined or revaluated for possible</a:t>
            </a:r>
          </a:p>
          <a:p>
            <a:r>
              <a:rPr lang="en-US" altLang="en-US" dirty="0"/>
              <a:t>corrections.</a:t>
            </a:r>
          </a:p>
          <a:p>
            <a:pPr>
              <a:buFont typeface="Arial" panose="020B0604020202020204" pitchFamily="34" charset="0"/>
              <a:buChar char="•"/>
            </a:pPr>
            <a:r>
              <a:rPr lang="en-US" altLang="en-US" dirty="0"/>
              <a:t>Walkthrough: It is a technique mostly done on the code developed, where</a:t>
            </a:r>
          </a:p>
          <a:p>
            <a:r>
              <a:rPr lang="en-US" altLang="en-US" dirty="0"/>
              <a:t>the code is traced manually to monitor the state of the program variables</a:t>
            </a:r>
          </a:p>
          <a:p>
            <a:r>
              <a:rPr lang="en-US" altLang="en-US" dirty="0"/>
              <a:t>as a way of analyzing the logic.</a:t>
            </a:r>
          </a:p>
          <a:p>
            <a:endParaRPr lang="en-US" altLang="en-US" dirty="0"/>
          </a:p>
          <a:p>
            <a:pPr>
              <a:buFont typeface="Wingdings" pitchFamily="2" charset="2"/>
              <a:buChar char="Ø"/>
            </a:pPr>
            <a:r>
              <a:rPr lang="en-US" altLang="en-US" dirty="0"/>
              <a:t>Testing the software by Dynamically executing the application is termed as Dynamic Testing.</a:t>
            </a:r>
          </a:p>
          <a:p>
            <a:pPr>
              <a:buFont typeface="Arial" panose="020B0604020202020204" pitchFamily="34" charset="0"/>
              <a:buChar char="•"/>
            </a:pPr>
            <a:r>
              <a:rPr lang="en-US" altLang="en-US" dirty="0"/>
              <a:t>Functional Testing : Functional Testing checks whether all the business functionalities are working fine as per the requirement from the customer.</a:t>
            </a:r>
          </a:p>
          <a:p>
            <a:pPr>
              <a:buFont typeface="Arial" panose="020B0604020202020204" pitchFamily="34" charset="0"/>
              <a:buChar char="•"/>
            </a:pPr>
            <a:r>
              <a:rPr lang="en-US" altLang="en-US" dirty="0"/>
              <a:t>Non-Functional Test: Testing that concentrates on the performance of the system like the</a:t>
            </a:r>
          </a:p>
          <a:p>
            <a:r>
              <a:rPr lang="en-US" altLang="en-US" dirty="0"/>
              <a:t>response time, speed of execution, usability, availability etc.</a:t>
            </a:r>
            <a:endParaRPr lang="en-GB" altLang="en-US" dirty="0"/>
          </a:p>
          <a:p>
            <a:endParaRPr lang="en-US"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11">
            <a:extLst>
              <a:ext uri="{FF2B5EF4-FFF2-40B4-BE49-F238E27FC236}">
                <a16:creationId xmlns:a16="http://schemas.microsoft.com/office/drawing/2014/main" id="{26F66485-E594-3838-5A0E-1E2CC3B7DD67}"/>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a:solidFill>
                  <a:schemeClr val="bg1"/>
                </a:solidFill>
                <a:latin typeface="Arial" panose="020B0604020202020204" pitchFamily="34" charset="0"/>
              </a:defRPr>
            </a:lvl1pPr>
            <a:lvl2pPr eaLnBrk="0" hangingPunct="0">
              <a:tabLst>
                <a:tab pos="723900" algn="l"/>
                <a:tab pos="1447800" algn="l"/>
                <a:tab pos="2171700" algn="l"/>
                <a:tab pos="2895600" algn="l"/>
              </a:tabLst>
              <a:defRPr>
                <a:solidFill>
                  <a:schemeClr val="bg1"/>
                </a:solidFill>
                <a:latin typeface="Arial" panose="020B0604020202020204" pitchFamily="34" charset="0"/>
              </a:defRPr>
            </a:lvl2pPr>
            <a:lvl3pPr eaLnBrk="0" hangingPunct="0">
              <a:tabLst>
                <a:tab pos="723900" algn="l"/>
                <a:tab pos="1447800" algn="l"/>
                <a:tab pos="2171700" algn="l"/>
                <a:tab pos="2895600" algn="l"/>
              </a:tabLst>
              <a:defRPr>
                <a:solidFill>
                  <a:schemeClr val="bg1"/>
                </a:solidFill>
                <a:latin typeface="Arial" panose="020B0604020202020204" pitchFamily="34" charset="0"/>
              </a:defRPr>
            </a:lvl3pPr>
            <a:lvl4pPr eaLnBrk="0" hangingPunct="0">
              <a:tabLst>
                <a:tab pos="723900" algn="l"/>
                <a:tab pos="1447800" algn="l"/>
                <a:tab pos="2171700" algn="l"/>
                <a:tab pos="2895600" algn="l"/>
              </a:tabLst>
              <a:defRPr>
                <a:solidFill>
                  <a:schemeClr val="bg1"/>
                </a:solidFill>
                <a:latin typeface="Arial" panose="020B0604020202020204" pitchFamily="34" charset="0"/>
              </a:defRPr>
            </a:lvl4pPr>
            <a:lvl5pPr eaLnBrk="0" hangingPunct="0">
              <a:tabLst>
                <a:tab pos="723900" algn="l"/>
                <a:tab pos="1447800" algn="l"/>
                <a:tab pos="2171700" algn="l"/>
                <a:tab pos="28956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9pPr>
          </a:lstStyle>
          <a:p>
            <a:pPr eaLnBrk="1" hangingPunct="1"/>
            <a:fld id="{6A84B7AE-82A9-1347-9BAA-5EB6370C7AA9}" type="slidenum">
              <a:rPr lang="en-US" altLang="en-US">
                <a:solidFill>
                  <a:srgbClr val="000000"/>
                </a:solidFill>
                <a:latin typeface="Times New Roman" panose="02020603050405020304" pitchFamily="18" charset="0"/>
              </a:rPr>
              <a:pPr eaLnBrk="1" hangingPunct="1"/>
              <a:t>47</a:t>
            </a:fld>
            <a:endParaRPr lang="en-US" altLang="en-US">
              <a:solidFill>
                <a:srgbClr val="000000"/>
              </a:solidFill>
              <a:latin typeface="Times New Roman" panose="02020603050405020304" pitchFamily="18" charset="0"/>
            </a:endParaRPr>
          </a:p>
        </p:txBody>
      </p:sp>
      <p:sp>
        <p:nvSpPr>
          <p:cNvPr id="28675" name="Rectangle 1">
            <a:extLst>
              <a:ext uri="{FF2B5EF4-FFF2-40B4-BE49-F238E27FC236}">
                <a16:creationId xmlns:a16="http://schemas.microsoft.com/office/drawing/2014/main" id="{F1B5F993-F0F7-5D4A-CA0E-8CE9F8A40C14}"/>
              </a:ext>
            </a:extLst>
          </p:cNvPr>
          <p:cNvSpPr>
            <a:spLocks noGrp="1" noRot="1" noChangeAspect="1" noChangeArrowheads="1" noTextEdit="1"/>
          </p:cNvSpPr>
          <p:nvPr>
            <p:ph type="sldImg"/>
          </p:nvPr>
        </p:nvSpPr>
        <p:spPr>
          <a:xfrm>
            <a:off x="917575" y="744538"/>
            <a:ext cx="4962525" cy="3722687"/>
          </a:xfrm>
          <a:ln/>
        </p:spPr>
      </p:sp>
      <p:sp>
        <p:nvSpPr>
          <p:cNvPr id="28676" name="Text Box 2">
            <a:extLst>
              <a:ext uri="{FF2B5EF4-FFF2-40B4-BE49-F238E27FC236}">
                <a16:creationId xmlns:a16="http://schemas.microsoft.com/office/drawing/2014/main" id="{1A72D558-BD1D-F641-0A8F-5611FB39E5B1}"/>
              </a:ext>
            </a:extLst>
          </p:cNvPr>
          <p:cNvSpPr>
            <a:spLocks noGrp="1" noChangeArrowheads="1"/>
          </p:cNvSpPr>
          <p:nvPr>
            <p:ph type="body" idx="1"/>
          </p:nvPr>
        </p:nvSpPr>
        <p:spPr>
          <a:xfrm>
            <a:off x="679450" y="4714875"/>
            <a:ext cx="5432425" cy="44608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10">
            <a:extLst>
              <a:ext uri="{FF2B5EF4-FFF2-40B4-BE49-F238E27FC236}">
                <a16:creationId xmlns:a16="http://schemas.microsoft.com/office/drawing/2014/main" id="{41DD12FE-C437-5D26-00F9-8D7412E5F961}"/>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a:solidFill>
                  <a:schemeClr val="bg1"/>
                </a:solidFill>
                <a:latin typeface="Arial" panose="020B0604020202020204" pitchFamily="34" charset="0"/>
              </a:defRPr>
            </a:lvl1pPr>
            <a:lvl2pPr eaLnBrk="0" hangingPunct="0">
              <a:tabLst>
                <a:tab pos="723900" algn="l"/>
                <a:tab pos="1447800" algn="l"/>
                <a:tab pos="2171700" algn="l"/>
                <a:tab pos="2895600" algn="l"/>
              </a:tabLst>
              <a:defRPr>
                <a:solidFill>
                  <a:schemeClr val="bg1"/>
                </a:solidFill>
                <a:latin typeface="Arial" panose="020B0604020202020204" pitchFamily="34" charset="0"/>
              </a:defRPr>
            </a:lvl2pPr>
            <a:lvl3pPr eaLnBrk="0" hangingPunct="0">
              <a:tabLst>
                <a:tab pos="723900" algn="l"/>
                <a:tab pos="1447800" algn="l"/>
                <a:tab pos="2171700" algn="l"/>
                <a:tab pos="2895600" algn="l"/>
              </a:tabLst>
              <a:defRPr>
                <a:solidFill>
                  <a:schemeClr val="bg1"/>
                </a:solidFill>
                <a:latin typeface="Arial" panose="020B0604020202020204" pitchFamily="34" charset="0"/>
              </a:defRPr>
            </a:lvl3pPr>
            <a:lvl4pPr eaLnBrk="0" hangingPunct="0">
              <a:tabLst>
                <a:tab pos="723900" algn="l"/>
                <a:tab pos="1447800" algn="l"/>
                <a:tab pos="2171700" algn="l"/>
                <a:tab pos="2895600" algn="l"/>
              </a:tabLst>
              <a:defRPr>
                <a:solidFill>
                  <a:schemeClr val="bg1"/>
                </a:solidFill>
                <a:latin typeface="Arial" panose="020B0604020202020204" pitchFamily="34" charset="0"/>
              </a:defRPr>
            </a:lvl4pPr>
            <a:lvl5pPr eaLnBrk="0" hangingPunct="0">
              <a:tabLst>
                <a:tab pos="723900" algn="l"/>
                <a:tab pos="1447800" algn="l"/>
                <a:tab pos="2171700" algn="l"/>
                <a:tab pos="28956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9pPr>
          </a:lstStyle>
          <a:p>
            <a:pPr eaLnBrk="1" hangingPunct="1"/>
            <a:fld id="{A58B45F7-270B-0647-A905-FDCA2BCD990E}" type="slidenum">
              <a:rPr lang="en-US" altLang="en-US">
                <a:solidFill>
                  <a:srgbClr val="000000"/>
                </a:solidFill>
                <a:latin typeface="Times New Roman" panose="02020603050405020304" pitchFamily="18" charset="0"/>
              </a:rPr>
              <a:pPr eaLnBrk="1" hangingPunct="1"/>
              <a:t>48</a:t>
            </a:fld>
            <a:endParaRPr lang="en-US" altLang="en-US">
              <a:solidFill>
                <a:srgbClr val="000000"/>
              </a:solidFill>
              <a:latin typeface="Times New Roman" panose="02020603050405020304" pitchFamily="18" charset="0"/>
            </a:endParaRPr>
          </a:p>
        </p:txBody>
      </p:sp>
      <p:sp>
        <p:nvSpPr>
          <p:cNvPr id="29699" name="Text Box 1">
            <a:extLst>
              <a:ext uri="{FF2B5EF4-FFF2-40B4-BE49-F238E27FC236}">
                <a16:creationId xmlns:a16="http://schemas.microsoft.com/office/drawing/2014/main" id="{BB1C5D97-B2F5-BC54-736B-0B38FF40382E}"/>
              </a:ext>
            </a:extLst>
          </p:cNvPr>
          <p:cNvSpPr txBox="1">
            <a:spLocks noChangeArrowheads="1"/>
          </p:cNvSpPr>
          <p:nvPr/>
        </p:nvSpPr>
        <p:spPr bwMode="auto">
          <a:xfrm>
            <a:off x="1133475" y="744538"/>
            <a:ext cx="4527550" cy="3717925"/>
          </a:xfrm>
          <a:prstGeom prst="rect">
            <a:avLst/>
          </a:prstGeom>
          <a:solidFill>
            <a:srgbClr val="FFFFFF"/>
          </a:solidFill>
          <a:ln w="9525">
            <a:solidFill>
              <a:srgbClr val="000000"/>
            </a:solidFill>
            <a:miter lim="800000"/>
            <a:headEnd/>
            <a:tailEnd/>
          </a:ln>
        </p:spPr>
        <p:txBody>
          <a:bodyPr wrap="none" anchor="ctr"/>
          <a:lstStyle/>
          <a:p>
            <a:endParaRPr lang="en-IN" altLang="en-US"/>
          </a:p>
        </p:txBody>
      </p:sp>
      <p:sp>
        <p:nvSpPr>
          <p:cNvPr id="29700" name="Rectangle 2">
            <a:extLst>
              <a:ext uri="{FF2B5EF4-FFF2-40B4-BE49-F238E27FC236}">
                <a16:creationId xmlns:a16="http://schemas.microsoft.com/office/drawing/2014/main" id="{41130AF3-3A5B-B50B-E901-01BE9A751BE1}"/>
              </a:ext>
            </a:extLst>
          </p:cNvPr>
          <p:cNvSpPr>
            <a:spLocks noGrp="1" noChangeArrowheads="1"/>
          </p:cNvSpPr>
          <p:nvPr>
            <p:ph type="body"/>
          </p:nvPr>
        </p:nvSpPr>
        <p:spPr>
          <a:xfrm>
            <a:off x="679450" y="4714875"/>
            <a:ext cx="5432425" cy="4562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en-US"/>
              <a:t>The most commonly used techniques like Equivalence partitioning and Boundary value analysis and the White box Testing techniques are explained in detail in the next slides.</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a:extLst>
              <a:ext uri="{FF2B5EF4-FFF2-40B4-BE49-F238E27FC236}">
                <a16:creationId xmlns:a16="http://schemas.microsoft.com/office/drawing/2014/main" id="{FBFDD053-AF0A-4B7A-9662-7DAA9C86959E}"/>
              </a:ext>
            </a:extLst>
          </p:cNvPr>
          <p:cNvSpPr>
            <a:spLocks noGrp="1" noRot="1" noChangeAspect="1" noTextEdit="1"/>
          </p:cNvSpPr>
          <p:nvPr>
            <p:ph type="sldImg"/>
          </p:nvPr>
        </p:nvSpPr>
        <p:spPr>
          <a:ln/>
        </p:spPr>
      </p:sp>
      <p:sp>
        <p:nvSpPr>
          <p:cNvPr id="3" name="Notes Placeholder 2">
            <a:extLst>
              <a:ext uri="{FF2B5EF4-FFF2-40B4-BE49-F238E27FC236}">
                <a16:creationId xmlns:a16="http://schemas.microsoft.com/office/drawing/2014/main" id="{B378B34B-1005-9E01-31BC-7371552F90CE}"/>
              </a:ext>
            </a:extLst>
          </p:cNvPr>
          <p:cNvSpPr>
            <a:spLocks noGrp="1"/>
          </p:cNvSpPr>
          <p:nvPr>
            <p:ph type="body" idx="1"/>
          </p:nvPr>
        </p:nvSpPr>
        <p:spPr/>
        <p:txBody>
          <a:bodyPr>
            <a:normAutofit/>
          </a:bodyPr>
          <a:lstStyle/>
          <a:p>
            <a:pPr>
              <a:defRPr/>
            </a:pPr>
            <a:endParaRPr lang="en-US" dirty="0"/>
          </a:p>
          <a:p>
            <a:pPr marL="609600" indent="-609600">
              <a:lnSpc>
                <a:spcPct val="90000"/>
              </a:lnSpc>
              <a:buFontTx/>
              <a:buNone/>
              <a:defRPr/>
            </a:pPr>
            <a:r>
              <a:rPr lang="en-US" sz="1800" dirty="0"/>
              <a:t>Guidelines for equivalence classes</a:t>
            </a:r>
          </a:p>
          <a:p>
            <a:pPr marL="609600" indent="-609600">
              <a:lnSpc>
                <a:spcPct val="90000"/>
              </a:lnSpc>
              <a:buFontTx/>
              <a:buNone/>
              <a:defRPr/>
            </a:pPr>
            <a:endParaRPr lang="en-US" sz="1800" dirty="0"/>
          </a:p>
          <a:p>
            <a:pPr marL="609600" indent="-609600">
              <a:lnSpc>
                <a:spcPct val="90000"/>
              </a:lnSpc>
              <a:buFont typeface="Arial" pitchFamily="34" charset="0"/>
              <a:buChar char="•"/>
              <a:defRPr/>
            </a:pPr>
            <a:r>
              <a:rPr lang="en-US" sz="1800" dirty="0"/>
              <a:t>If an input condition specifies </a:t>
            </a:r>
            <a:r>
              <a:rPr lang="en-US" sz="1800" dirty="0">
                <a:solidFill>
                  <a:srgbClr val="FFC000"/>
                </a:solidFill>
              </a:rPr>
              <a:t>range</a:t>
            </a:r>
            <a:r>
              <a:rPr lang="en-US" sz="1800" dirty="0"/>
              <a:t>, one valid and two invalid equivalence classes are needed</a:t>
            </a:r>
          </a:p>
          <a:p>
            <a:pPr marL="609600" indent="-609600">
              <a:lnSpc>
                <a:spcPct val="90000"/>
              </a:lnSpc>
              <a:buFont typeface="Arial" pitchFamily="34" charset="0"/>
              <a:buChar char="•"/>
              <a:defRPr/>
            </a:pPr>
            <a:r>
              <a:rPr lang="en-US" sz="1800" dirty="0"/>
              <a:t>If a condition requires </a:t>
            </a:r>
            <a:r>
              <a:rPr lang="en-US" sz="1800" dirty="0">
                <a:solidFill>
                  <a:srgbClr val="FF6600"/>
                </a:solidFill>
              </a:rPr>
              <a:t>a specific value</a:t>
            </a:r>
            <a:r>
              <a:rPr lang="en-US" sz="1800" dirty="0"/>
              <a:t>, then one valid and two invalid equivalence classes are needed</a:t>
            </a:r>
          </a:p>
          <a:p>
            <a:pPr marL="609600" indent="-609600">
              <a:lnSpc>
                <a:spcPct val="90000"/>
              </a:lnSpc>
              <a:buFont typeface="Arial" pitchFamily="34" charset="0"/>
              <a:buChar char="•"/>
              <a:defRPr/>
            </a:pPr>
            <a:r>
              <a:rPr lang="en-US" sz="1800" dirty="0"/>
              <a:t>If an input condition specifies </a:t>
            </a:r>
            <a:r>
              <a:rPr lang="en-US" sz="1800" dirty="0">
                <a:solidFill>
                  <a:srgbClr val="FF6600"/>
                </a:solidFill>
              </a:rPr>
              <a:t>a member of a set</a:t>
            </a:r>
            <a:r>
              <a:rPr lang="en-US" sz="1800" dirty="0"/>
              <a:t>, one valid and one invalid equivalence class are needed</a:t>
            </a:r>
          </a:p>
          <a:p>
            <a:pPr marL="609600" indent="-609600">
              <a:lnSpc>
                <a:spcPct val="90000"/>
              </a:lnSpc>
              <a:buFont typeface="Arial" pitchFamily="34" charset="0"/>
              <a:buChar char="•"/>
              <a:defRPr/>
            </a:pPr>
            <a:r>
              <a:rPr lang="en-US" sz="1800" dirty="0"/>
              <a:t>If an input condition is  </a:t>
            </a:r>
            <a:r>
              <a:rPr lang="en-US" sz="1800" dirty="0">
                <a:solidFill>
                  <a:srgbClr val="FF6600"/>
                </a:solidFill>
              </a:rPr>
              <a:t>Boolean</a:t>
            </a:r>
            <a:r>
              <a:rPr lang="en-US" sz="1800" dirty="0"/>
              <a:t>, one valid and one invalid class are needed</a:t>
            </a:r>
          </a:p>
          <a:p>
            <a:pPr>
              <a:defRPr/>
            </a:pPr>
            <a:endParaRPr lang="en-US" dirty="0"/>
          </a:p>
        </p:txBody>
      </p:sp>
      <p:sp>
        <p:nvSpPr>
          <p:cNvPr id="30724" name="Slide Number Placeholder 3">
            <a:extLst>
              <a:ext uri="{FF2B5EF4-FFF2-40B4-BE49-F238E27FC236}">
                <a16:creationId xmlns:a16="http://schemas.microsoft.com/office/drawing/2014/main" id="{C0044981-24F6-42D2-5E3D-658832434F7E}"/>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a:solidFill>
                  <a:schemeClr val="bg1"/>
                </a:solidFill>
                <a:latin typeface="Arial" panose="020B0604020202020204" pitchFamily="34" charset="0"/>
              </a:defRPr>
            </a:lvl1pPr>
            <a:lvl2pPr eaLnBrk="0" hangingPunct="0">
              <a:tabLst>
                <a:tab pos="723900" algn="l"/>
                <a:tab pos="1447800" algn="l"/>
                <a:tab pos="2171700" algn="l"/>
                <a:tab pos="2895600" algn="l"/>
              </a:tabLst>
              <a:defRPr>
                <a:solidFill>
                  <a:schemeClr val="bg1"/>
                </a:solidFill>
                <a:latin typeface="Arial" panose="020B0604020202020204" pitchFamily="34" charset="0"/>
              </a:defRPr>
            </a:lvl2pPr>
            <a:lvl3pPr eaLnBrk="0" hangingPunct="0">
              <a:tabLst>
                <a:tab pos="723900" algn="l"/>
                <a:tab pos="1447800" algn="l"/>
                <a:tab pos="2171700" algn="l"/>
                <a:tab pos="2895600" algn="l"/>
              </a:tabLst>
              <a:defRPr>
                <a:solidFill>
                  <a:schemeClr val="bg1"/>
                </a:solidFill>
                <a:latin typeface="Arial" panose="020B0604020202020204" pitchFamily="34" charset="0"/>
              </a:defRPr>
            </a:lvl3pPr>
            <a:lvl4pPr eaLnBrk="0" hangingPunct="0">
              <a:tabLst>
                <a:tab pos="723900" algn="l"/>
                <a:tab pos="1447800" algn="l"/>
                <a:tab pos="2171700" algn="l"/>
                <a:tab pos="2895600" algn="l"/>
              </a:tabLst>
              <a:defRPr>
                <a:solidFill>
                  <a:schemeClr val="bg1"/>
                </a:solidFill>
                <a:latin typeface="Arial" panose="020B0604020202020204" pitchFamily="34" charset="0"/>
              </a:defRPr>
            </a:lvl4pPr>
            <a:lvl5pPr eaLnBrk="0" hangingPunct="0">
              <a:tabLst>
                <a:tab pos="723900" algn="l"/>
                <a:tab pos="1447800" algn="l"/>
                <a:tab pos="2171700" algn="l"/>
                <a:tab pos="28956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9pPr>
          </a:lstStyle>
          <a:p>
            <a:pPr eaLnBrk="1" hangingPunct="1"/>
            <a:fld id="{632B8B50-589E-F040-8DFD-7A720B058DE7}" type="slidenum">
              <a:rPr lang="en-US" altLang="en-US">
                <a:solidFill>
                  <a:srgbClr val="000000"/>
                </a:solidFill>
                <a:latin typeface="Times New Roman" panose="02020603050405020304" pitchFamily="18" charset="0"/>
              </a:rPr>
              <a:pPr eaLnBrk="1" hangingPunct="1"/>
              <a:t>49</a:t>
            </a:fld>
            <a:endParaRPr lang="en-US" altLang="en-US">
              <a:solidFill>
                <a:srgbClr val="000000"/>
              </a:solidFill>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a:extLst>
              <a:ext uri="{FF2B5EF4-FFF2-40B4-BE49-F238E27FC236}">
                <a16:creationId xmlns:a16="http://schemas.microsoft.com/office/drawing/2014/main" id="{645B294A-293F-E252-A6C2-5C34BE349818}"/>
              </a:ext>
            </a:extLst>
          </p:cNvPr>
          <p:cNvSpPr>
            <a:spLocks noGrp="1" noRot="1" noChangeAspect="1" noTextEdit="1"/>
          </p:cNvSpPr>
          <p:nvPr>
            <p:ph type="sldImg"/>
          </p:nvPr>
        </p:nvSpPr>
        <p:spPr>
          <a:ln/>
        </p:spPr>
      </p:sp>
      <p:sp>
        <p:nvSpPr>
          <p:cNvPr id="31747" name="Notes Placeholder 2">
            <a:extLst>
              <a:ext uri="{FF2B5EF4-FFF2-40B4-BE49-F238E27FC236}">
                <a16:creationId xmlns:a16="http://schemas.microsoft.com/office/drawing/2014/main" id="{DB86AF72-F340-EB1A-197F-1081ADA1F00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1748" name="Slide Number Placeholder 3">
            <a:extLst>
              <a:ext uri="{FF2B5EF4-FFF2-40B4-BE49-F238E27FC236}">
                <a16:creationId xmlns:a16="http://schemas.microsoft.com/office/drawing/2014/main" id="{5974CC45-2017-CA0C-378B-F86416DA6F5B}"/>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a:solidFill>
                  <a:schemeClr val="bg1"/>
                </a:solidFill>
                <a:latin typeface="Arial" panose="020B0604020202020204" pitchFamily="34" charset="0"/>
              </a:defRPr>
            </a:lvl1pPr>
            <a:lvl2pPr eaLnBrk="0" hangingPunct="0">
              <a:tabLst>
                <a:tab pos="723900" algn="l"/>
                <a:tab pos="1447800" algn="l"/>
                <a:tab pos="2171700" algn="l"/>
                <a:tab pos="2895600" algn="l"/>
              </a:tabLst>
              <a:defRPr>
                <a:solidFill>
                  <a:schemeClr val="bg1"/>
                </a:solidFill>
                <a:latin typeface="Arial" panose="020B0604020202020204" pitchFamily="34" charset="0"/>
              </a:defRPr>
            </a:lvl2pPr>
            <a:lvl3pPr eaLnBrk="0" hangingPunct="0">
              <a:tabLst>
                <a:tab pos="723900" algn="l"/>
                <a:tab pos="1447800" algn="l"/>
                <a:tab pos="2171700" algn="l"/>
                <a:tab pos="2895600" algn="l"/>
              </a:tabLst>
              <a:defRPr>
                <a:solidFill>
                  <a:schemeClr val="bg1"/>
                </a:solidFill>
                <a:latin typeface="Arial" panose="020B0604020202020204" pitchFamily="34" charset="0"/>
              </a:defRPr>
            </a:lvl3pPr>
            <a:lvl4pPr eaLnBrk="0" hangingPunct="0">
              <a:tabLst>
                <a:tab pos="723900" algn="l"/>
                <a:tab pos="1447800" algn="l"/>
                <a:tab pos="2171700" algn="l"/>
                <a:tab pos="2895600" algn="l"/>
              </a:tabLst>
              <a:defRPr>
                <a:solidFill>
                  <a:schemeClr val="bg1"/>
                </a:solidFill>
                <a:latin typeface="Arial" panose="020B0604020202020204" pitchFamily="34" charset="0"/>
              </a:defRPr>
            </a:lvl4pPr>
            <a:lvl5pPr eaLnBrk="0" hangingPunct="0">
              <a:tabLst>
                <a:tab pos="723900" algn="l"/>
                <a:tab pos="1447800" algn="l"/>
                <a:tab pos="2171700" algn="l"/>
                <a:tab pos="28956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9pPr>
          </a:lstStyle>
          <a:p>
            <a:pPr eaLnBrk="1" hangingPunct="1"/>
            <a:fld id="{90EF1019-1C74-8A4E-9376-DB815E53BF5E}" type="slidenum">
              <a:rPr lang="en-US" altLang="en-US">
                <a:solidFill>
                  <a:srgbClr val="000000"/>
                </a:solidFill>
                <a:latin typeface="Times New Roman" panose="02020603050405020304" pitchFamily="18" charset="0"/>
              </a:rPr>
              <a:pPr eaLnBrk="1" hangingPunct="1"/>
              <a:t>50</a:t>
            </a:fld>
            <a:endParaRPr lang="en-US" altLang="en-US">
              <a:solidFill>
                <a:srgbClr val="000000"/>
              </a:solidFill>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a:extLst>
              <a:ext uri="{FF2B5EF4-FFF2-40B4-BE49-F238E27FC236}">
                <a16:creationId xmlns:a16="http://schemas.microsoft.com/office/drawing/2014/main" id="{12978EBF-CFD2-12CF-62B2-97ABE47FDA78}"/>
              </a:ext>
            </a:extLst>
          </p:cNvPr>
          <p:cNvSpPr>
            <a:spLocks noGrp="1" noRot="1" noChangeAspect="1" noTextEdit="1"/>
          </p:cNvSpPr>
          <p:nvPr>
            <p:ph type="sldImg"/>
          </p:nvPr>
        </p:nvSpPr>
        <p:spPr>
          <a:ln/>
        </p:spPr>
      </p:sp>
      <p:sp>
        <p:nvSpPr>
          <p:cNvPr id="3" name="Notes Placeholder 2">
            <a:extLst>
              <a:ext uri="{FF2B5EF4-FFF2-40B4-BE49-F238E27FC236}">
                <a16:creationId xmlns:a16="http://schemas.microsoft.com/office/drawing/2014/main" id="{26E51970-AD24-B4E3-20BA-76F5C2ED5B74}"/>
              </a:ext>
            </a:extLst>
          </p:cNvPr>
          <p:cNvSpPr>
            <a:spLocks noGrp="1"/>
          </p:cNvSpPr>
          <p:nvPr>
            <p:ph type="body" idx="1"/>
          </p:nvPr>
        </p:nvSpPr>
        <p:spPr/>
        <p:txBody>
          <a:bodyPr>
            <a:normAutofit/>
          </a:bodyPr>
          <a:lstStyle/>
          <a:p>
            <a:pPr>
              <a:lnSpc>
                <a:spcPct val="80000"/>
              </a:lnSpc>
              <a:spcBef>
                <a:spcPts val="37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b="1" dirty="0">
                <a:ea typeface="MS Gothic" pitchFamily="49" charset="-128"/>
              </a:rPr>
              <a:t>Boundary value analysis:</a:t>
            </a:r>
          </a:p>
          <a:p>
            <a:pPr>
              <a:lnSpc>
                <a:spcPct val="80000"/>
              </a:lnSpc>
              <a:spcBef>
                <a:spcPts val="37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GB" b="1" dirty="0">
              <a:ea typeface="MS Gothic" pitchFamily="49" charset="-128"/>
            </a:endParaRPr>
          </a:p>
          <a:p>
            <a:pPr>
              <a:lnSpc>
                <a:spcPct val="80000"/>
              </a:lnSpc>
              <a:spcBef>
                <a:spcPts val="37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dirty="0">
                <a:ea typeface="MS Gothic" pitchFamily="49" charset="-128"/>
              </a:rPr>
              <a:t>Behaviour at the edge of each equivalence partition is more likely to be incorrect, so boundaries are an area where testing is likely to yield defects. The maximum and minimum values of a partition are its boundary values. Tests can be designed to cover both valid and invalid boundary values. When designing test cases, a value on each boundary is chosen.</a:t>
            </a:r>
          </a:p>
          <a:p>
            <a:pPr>
              <a:lnSpc>
                <a:spcPct val="80000"/>
              </a:lnSpc>
              <a:spcBef>
                <a:spcPts val="37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GB" dirty="0">
              <a:ea typeface="MS Gothic" pitchFamily="49" charset="-128"/>
            </a:endParaRPr>
          </a:p>
          <a:p>
            <a:pPr>
              <a:lnSpc>
                <a:spcPct val="80000"/>
              </a:lnSpc>
              <a:spcBef>
                <a:spcPts val="37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dirty="0">
                <a:ea typeface="MS Gothic" pitchFamily="49" charset="-128"/>
              </a:rPr>
              <a:t>Boundary value analysis can be applied at all test levels. It is relatively easy to apply and its defect finding capability is high; detailed specifications are helpful. This technique is often considered an extension of equivalence partitioning and can be used on input by humans as well as, for example, on timing or table boundaries. Boundary values may also be used for test data selection.</a:t>
            </a:r>
          </a:p>
          <a:p>
            <a:pPr>
              <a:lnSpc>
                <a:spcPct val="80000"/>
              </a:lnSpc>
              <a:spcBef>
                <a:spcPts val="37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GB" dirty="0">
              <a:ea typeface="MS Gothic" pitchFamily="49" charset="-128"/>
            </a:endParaRPr>
          </a:p>
          <a:p>
            <a:pPr>
              <a:lnSpc>
                <a:spcPct val="80000"/>
              </a:lnSpc>
              <a:spcBef>
                <a:spcPts val="37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GB" dirty="0">
              <a:ea typeface="MS Gothic" pitchFamily="49" charset="-128"/>
            </a:endParaRPr>
          </a:p>
          <a:p>
            <a:pPr>
              <a:defRPr/>
            </a:pPr>
            <a:endParaRPr lang="en-US" dirty="0"/>
          </a:p>
        </p:txBody>
      </p:sp>
      <p:sp>
        <p:nvSpPr>
          <p:cNvPr id="32772" name="Slide Number Placeholder 3">
            <a:extLst>
              <a:ext uri="{FF2B5EF4-FFF2-40B4-BE49-F238E27FC236}">
                <a16:creationId xmlns:a16="http://schemas.microsoft.com/office/drawing/2014/main" id="{957F4796-15ED-82B5-CCDA-156A2F7238FE}"/>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a:solidFill>
                  <a:schemeClr val="bg1"/>
                </a:solidFill>
                <a:latin typeface="Arial" panose="020B0604020202020204" pitchFamily="34" charset="0"/>
              </a:defRPr>
            </a:lvl1pPr>
            <a:lvl2pPr eaLnBrk="0" hangingPunct="0">
              <a:tabLst>
                <a:tab pos="723900" algn="l"/>
                <a:tab pos="1447800" algn="l"/>
                <a:tab pos="2171700" algn="l"/>
                <a:tab pos="2895600" algn="l"/>
              </a:tabLst>
              <a:defRPr>
                <a:solidFill>
                  <a:schemeClr val="bg1"/>
                </a:solidFill>
                <a:latin typeface="Arial" panose="020B0604020202020204" pitchFamily="34" charset="0"/>
              </a:defRPr>
            </a:lvl2pPr>
            <a:lvl3pPr eaLnBrk="0" hangingPunct="0">
              <a:tabLst>
                <a:tab pos="723900" algn="l"/>
                <a:tab pos="1447800" algn="l"/>
                <a:tab pos="2171700" algn="l"/>
                <a:tab pos="2895600" algn="l"/>
              </a:tabLst>
              <a:defRPr>
                <a:solidFill>
                  <a:schemeClr val="bg1"/>
                </a:solidFill>
                <a:latin typeface="Arial" panose="020B0604020202020204" pitchFamily="34" charset="0"/>
              </a:defRPr>
            </a:lvl3pPr>
            <a:lvl4pPr eaLnBrk="0" hangingPunct="0">
              <a:tabLst>
                <a:tab pos="723900" algn="l"/>
                <a:tab pos="1447800" algn="l"/>
                <a:tab pos="2171700" algn="l"/>
                <a:tab pos="2895600" algn="l"/>
              </a:tabLst>
              <a:defRPr>
                <a:solidFill>
                  <a:schemeClr val="bg1"/>
                </a:solidFill>
                <a:latin typeface="Arial" panose="020B0604020202020204" pitchFamily="34" charset="0"/>
              </a:defRPr>
            </a:lvl4pPr>
            <a:lvl5pPr eaLnBrk="0" hangingPunct="0">
              <a:tabLst>
                <a:tab pos="723900" algn="l"/>
                <a:tab pos="1447800" algn="l"/>
                <a:tab pos="2171700" algn="l"/>
                <a:tab pos="28956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9pPr>
          </a:lstStyle>
          <a:p>
            <a:pPr eaLnBrk="1" hangingPunct="1"/>
            <a:fld id="{8DD8A670-269F-974E-BA7E-F3E44174359C}" type="slidenum">
              <a:rPr lang="en-US" altLang="en-US">
                <a:solidFill>
                  <a:srgbClr val="000000"/>
                </a:solidFill>
                <a:latin typeface="Times New Roman" panose="02020603050405020304" pitchFamily="18" charset="0"/>
              </a:rPr>
              <a:pPr eaLnBrk="1" hangingPunct="1"/>
              <a:t>51</a:t>
            </a:fld>
            <a:endParaRPr lang="en-US" altLang="en-US">
              <a:solidFill>
                <a:srgbClr val="000000"/>
              </a:solidFill>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078656AE-260F-B57F-7B3C-5AE66CB2BFCA}"/>
              </a:ext>
            </a:extLst>
          </p:cNvPr>
          <p:cNvSpPr>
            <a:spLocks noGrp="1" noRot="1" noChangeAspect="1" noTextEdit="1"/>
          </p:cNvSpPr>
          <p:nvPr>
            <p:ph type="sldImg"/>
          </p:nvPr>
        </p:nvSpPr>
        <p:spPr>
          <a:ln/>
        </p:spPr>
      </p:sp>
      <p:sp>
        <p:nvSpPr>
          <p:cNvPr id="33795" name="Notes Placeholder 2">
            <a:extLst>
              <a:ext uri="{FF2B5EF4-FFF2-40B4-BE49-F238E27FC236}">
                <a16:creationId xmlns:a16="http://schemas.microsoft.com/office/drawing/2014/main" id="{FBB56373-D80D-2B97-E8EA-54BEC617612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3796" name="Slide Number Placeholder 3">
            <a:extLst>
              <a:ext uri="{FF2B5EF4-FFF2-40B4-BE49-F238E27FC236}">
                <a16:creationId xmlns:a16="http://schemas.microsoft.com/office/drawing/2014/main" id="{0301B3F6-F538-3D45-99A2-A255D203B068}"/>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a:solidFill>
                  <a:schemeClr val="bg1"/>
                </a:solidFill>
                <a:latin typeface="Arial" panose="020B0604020202020204" pitchFamily="34" charset="0"/>
              </a:defRPr>
            </a:lvl1pPr>
            <a:lvl2pPr eaLnBrk="0" hangingPunct="0">
              <a:tabLst>
                <a:tab pos="723900" algn="l"/>
                <a:tab pos="1447800" algn="l"/>
                <a:tab pos="2171700" algn="l"/>
                <a:tab pos="2895600" algn="l"/>
              </a:tabLst>
              <a:defRPr>
                <a:solidFill>
                  <a:schemeClr val="bg1"/>
                </a:solidFill>
                <a:latin typeface="Arial" panose="020B0604020202020204" pitchFamily="34" charset="0"/>
              </a:defRPr>
            </a:lvl2pPr>
            <a:lvl3pPr eaLnBrk="0" hangingPunct="0">
              <a:tabLst>
                <a:tab pos="723900" algn="l"/>
                <a:tab pos="1447800" algn="l"/>
                <a:tab pos="2171700" algn="l"/>
                <a:tab pos="2895600" algn="l"/>
              </a:tabLst>
              <a:defRPr>
                <a:solidFill>
                  <a:schemeClr val="bg1"/>
                </a:solidFill>
                <a:latin typeface="Arial" panose="020B0604020202020204" pitchFamily="34" charset="0"/>
              </a:defRPr>
            </a:lvl3pPr>
            <a:lvl4pPr eaLnBrk="0" hangingPunct="0">
              <a:tabLst>
                <a:tab pos="723900" algn="l"/>
                <a:tab pos="1447800" algn="l"/>
                <a:tab pos="2171700" algn="l"/>
                <a:tab pos="2895600" algn="l"/>
              </a:tabLst>
              <a:defRPr>
                <a:solidFill>
                  <a:schemeClr val="bg1"/>
                </a:solidFill>
                <a:latin typeface="Arial" panose="020B0604020202020204" pitchFamily="34" charset="0"/>
              </a:defRPr>
            </a:lvl4pPr>
            <a:lvl5pPr eaLnBrk="0" hangingPunct="0">
              <a:tabLst>
                <a:tab pos="723900" algn="l"/>
                <a:tab pos="1447800" algn="l"/>
                <a:tab pos="2171700" algn="l"/>
                <a:tab pos="28956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9pPr>
          </a:lstStyle>
          <a:p>
            <a:pPr eaLnBrk="1" hangingPunct="1"/>
            <a:fld id="{6D4764C8-A959-9148-9270-BAEE829D45C6}" type="slidenum">
              <a:rPr lang="en-US" altLang="en-US">
                <a:solidFill>
                  <a:srgbClr val="000000"/>
                </a:solidFill>
                <a:latin typeface="Times New Roman" panose="02020603050405020304" pitchFamily="18" charset="0"/>
              </a:rPr>
              <a:pPr eaLnBrk="1" hangingPunct="1"/>
              <a:t>52</a:t>
            </a:fld>
            <a:endParaRPr lang="en-US" altLang="en-US">
              <a:solidFill>
                <a:srgbClr val="000000"/>
              </a:solidFill>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8" name="Rectangle 10">
            <a:extLst>
              <a:ext uri="{FF2B5EF4-FFF2-40B4-BE49-F238E27FC236}">
                <a16:creationId xmlns:a16="http://schemas.microsoft.com/office/drawing/2014/main" id="{3D9502E6-A016-9AC0-F5BB-8C06E8584087}"/>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a:solidFill>
                  <a:schemeClr val="bg1"/>
                </a:solidFill>
                <a:latin typeface="Arial" panose="020B0604020202020204" pitchFamily="34" charset="0"/>
              </a:defRPr>
            </a:lvl1pPr>
            <a:lvl2pPr eaLnBrk="0" hangingPunct="0">
              <a:tabLst>
                <a:tab pos="723900" algn="l"/>
                <a:tab pos="1447800" algn="l"/>
                <a:tab pos="2171700" algn="l"/>
                <a:tab pos="2895600" algn="l"/>
              </a:tabLst>
              <a:defRPr>
                <a:solidFill>
                  <a:schemeClr val="bg1"/>
                </a:solidFill>
                <a:latin typeface="Arial" panose="020B0604020202020204" pitchFamily="34" charset="0"/>
              </a:defRPr>
            </a:lvl2pPr>
            <a:lvl3pPr eaLnBrk="0" hangingPunct="0">
              <a:tabLst>
                <a:tab pos="723900" algn="l"/>
                <a:tab pos="1447800" algn="l"/>
                <a:tab pos="2171700" algn="l"/>
                <a:tab pos="2895600" algn="l"/>
              </a:tabLst>
              <a:defRPr>
                <a:solidFill>
                  <a:schemeClr val="bg1"/>
                </a:solidFill>
                <a:latin typeface="Arial" panose="020B0604020202020204" pitchFamily="34" charset="0"/>
              </a:defRPr>
            </a:lvl3pPr>
            <a:lvl4pPr eaLnBrk="0" hangingPunct="0">
              <a:tabLst>
                <a:tab pos="723900" algn="l"/>
                <a:tab pos="1447800" algn="l"/>
                <a:tab pos="2171700" algn="l"/>
                <a:tab pos="2895600" algn="l"/>
              </a:tabLst>
              <a:defRPr>
                <a:solidFill>
                  <a:schemeClr val="bg1"/>
                </a:solidFill>
                <a:latin typeface="Arial" panose="020B0604020202020204" pitchFamily="34" charset="0"/>
              </a:defRPr>
            </a:lvl4pPr>
            <a:lvl5pPr eaLnBrk="0" hangingPunct="0">
              <a:tabLst>
                <a:tab pos="723900" algn="l"/>
                <a:tab pos="1447800" algn="l"/>
                <a:tab pos="2171700" algn="l"/>
                <a:tab pos="28956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9pPr>
          </a:lstStyle>
          <a:p>
            <a:pPr eaLnBrk="1" hangingPunct="1"/>
            <a:fld id="{9364C944-E1DB-FE4C-A3C0-6581FBA51D7A}" type="slidenum">
              <a:rPr lang="en-US" altLang="en-US">
                <a:solidFill>
                  <a:srgbClr val="000000"/>
                </a:solidFill>
                <a:latin typeface="Times New Roman" panose="02020603050405020304" pitchFamily="18" charset="0"/>
              </a:rPr>
              <a:pPr eaLnBrk="1" hangingPunct="1"/>
              <a:t>57</a:t>
            </a:fld>
            <a:endParaRPr lang="en-US" altLang="en-US">
              <a:solidFill>
                <a:srgbClr val="000000"/>
              </a:solidFill>
              <a:latin typeface="Times New Roman" panose="02020603050405020304" pitchFamily="18" charset="0"/>
            </a:endParaRPr>
          </a:p>
        </p:txBody>
      </p:sp>
      <p:sp>
        <p:nvSpPr>
          <p:cNvPr id="34819" name="Text Box 1">
            <a:extLst>
              <a:ext uri="{FF2B5EF4-FFF2-40B4-BE49-F238E27FC236}">
                <a16:creationId xmlns:a16="http://schemas.microsoft.com/office/drawing/2014/main" id="{2B3EC34F-8CD1-F7B5-EA5D-521E4A3966AC}"/>
              </a:ext>
            </a:extLst>
          </p:cNvPr>
          <p:cNvSpPr txBox="1">
            <a:spLocks noChangeArrowheads="1"/>
          </p:cNvSpPr>
          <p:nvPr/>
        </p:nvSpPr>
        <p:spPr bwMode="auto">
          <a:xfrm>
            <a:off x="1133475" y="744538"/>
            <a:ext cx="4529138" cy="3719512"/>
          </a:xfrm>
          <a:prstGeom prst="rect">
            <a:avLst/>
          </a:prstGeom>
          <a:solidFill>
            <a:srgbClr val="FFFFFF"/>
          </a:solidFill>
          <a:ln w="9525">
            <a:solidFill>
              <a:srgbClr val="000000"/>
            </a:solidFill>
            <a:miter lim="800000"/>
            <a:headEnd/>
            <a:tailEnd/>
          </a:ln>
        </p:spPr>
        <p:txBody>
          <a:bodyPr wrap="none" anchor="ctr"/>
          <a:lstStyle/>
          <a:p>
            <a:endParaRPr lang="en-IN" altLang="en-US"/>
          </a:p>
        </p:txBody>
      </p:sp>
      <p:sp>
        <p:nvSpPr>
          <p:cNvPr id="34820" name="Rectangle 2">
            <a:extLst>
              <a:ext uri="{FF2B5EF4-FFF2-40B4-BE49-F238E27FC236}">
                <a16:creationId xmlns:a16="http://schemas.microsoft.com/office/drawing/2014/main" id="{8AA38B73-9AB3-4ADC-5574-7BCCD0BB387B}"/>
              </a:ext>
            </a:extLst>
          </p:cNvPr>
          <p:cNvSpPr>
            <a:spLocks noGrp="1" noChangeArrowheads="1"/>
          </p:cNvSpPr>
          <p:nvPr>
            <p:ph type="body"/>
          </p:nvPr>
        </p:nvSpPr>
        <p:spPr>
          <a:xfrm>
            <a:off x="679450" y="4714875"/>
            <a:ext cx="5432425" cy="4562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2" name="Rectangle 10">
            <a:extLst>
              <a:ext uri="{FF2B5EF4-FFF2-40B4-BE49-F238E27FC236}">
                <a16:creationId xmlns:a16="http://schemas.microsoft.com/office/drawing/2014/main" id="{384553DF-7152-C0ED-5329-0F7D84FA3B85}"/>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a:solidFill>
                  <a:schemeClr val="bg1"/>
                </a:solidFill>
                <a:latin typeface="Arial" panose="020B0604020202020204" pitchFamily="34" charset="0"/>
              </a:defRPr>
            </a:lvl1pPr>
            <a:lvl2pPr eaLnBrk="0" hangingPunct="0">
              <a:tabLst>
                <a:tab pos="723900" algn="l"/>
                <a:tab pos="1447800" algn="l"/>
                <a:tab pos="2171700" algn="l"/>
                <a:tab pos="2895600" algn="l"/>
              </a:tabLst>
              <a:defRPr>
                <a:solidFill>
                  <a:schemeClr val="bg1"/>
                </a:solidFill>
                <a:latin typeface="Arial" panose="020B0604020202020204" pitchFamily="34" charset="0"/>
              </a:defRPr>
            </a:lvl2pPr>
            <a:lvl3pPr eaLnBrk="0" hangingPunct="0">
              <a:tabLst>
                <a:tab pos="723900" algn="l"/>
                <a:tab pos="1447800" algn="l"/>
                <a:tab pos="2171700" algn="l"/>
                <a:tab pos="2895600" algn="l"/>
              </a:tabLst>
              <a:defRPr>
                <a:solidFill>
                  <a:schemeClr val="bg1"/>
                </a:solidFill>
                <a:latin typeface="Arial" panose="020B0604020202020204" pitchFamily="34" charset="0"/>
              </a:defRPr>
            </a:lvl3pPr>
            <a:lvl4pPr eaLnBrk="0" hangingPunct="0">
              <a:tabLst>
                <a:tab pos="723900" algn="l"/>
                <a:tab pos="1447800" algn="l"/>
                <a:tab pos="2171700" algn="l"/>
                <a:tab pos="2895600" algn="l"/>
              </a:tabLst>
              <a:defRPr>
                <a:solidFill>
                  <a:schemeClr val="bg1"/>
                </a:solidFill>
                <a:latin typeface="Arial" panose="020B0604020202020204" pitchFamily="34" charset="0"/>
              </a:defRPr>
            </a:lvl4pPr>
            <a:lvl5pPr eaLnBrk="0" hangingPunct="0">
              <a:tabLst>
                <a:tab pos="723900" algn="l"/>
                <a:tab pos="1447800" algn="l"/>
                <a:tab pos="2171700" algn="l"/>
                <a:tab pos="28956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9pPr>
          </a:lstStyle>
          <a:p>
            <a:pPr eaLnBrk="1" hangingPunct="1"/>
            <a:fld id="{553D6886-022C-EA43-9B39-BFD5A1A330F4}" type="slidenum">
              <a:rPr lang="en-US" altLang="en-US">
                <a:solidFill>
                  <a:srgbClr val="000000"/>
                </a:solidFill>
                <a:latin typeface="Times New Roman" panose="02020603050405020304" pitchFamily="18" charset="0"/>
              </a:rPr>
              <a:pPr eaLnBrk="1" hangingPunct="1"/>
              <a:t>58</a:t>
            </a:fld>
            <a:endParaRPr lang="en-US" altLang="en-US">
              <a:solidFill>
                <a:srgbClr val="000000"/>
              </a:solidFill>
              <a:latin typeface="Times New Roman" panose="02020603050405020304" pitchFamily="18" charset="0"/>
            </a:endParaRPr>
          </a:p>
        </p:txBody>
      </p:sp>
      <p:sp>
        <p:nvSpPr>
          <p:cNvPr id="35843" name="Text Box 1">
            <a:extLst>
              <a:ext uri="{FF2B5EF4-FFF2-40B4-BE49-F238E27FC236}">
                <a16:creationId xmlns:a16="http://schemas.microsoft.com/office/drawing/2014/main" id="{C5873BDD-C29B-77A8-6455-6774AA2EE7C8}"/>
              </a:ext>
            </a:extLst>
          </p:cNvPr>
          <p:cNvSpPr txBox="1">
            <a:spLocks noChangeArrowheads="1"/>
          </p:cNvSpPr>
          <p:nvPr/>
        </p:nvSpPr>
        <p:spPr bwMode="auto">
          <a:xfrm>
            <a:off x="1133475" y="744538"/>
            <a:ext cx="4529138" cy="3719512"/>
          </a:xfrm>
          <a:prstGeom prst="rect">
            <a:avLst/>
          </a:prstGeom>
          <a:solidFill>
            <a:srgbClr val="FFFFFF"/>
          </a:solidFill>
          <a:ln w="9525">
            <a:solidFill>
              <a:srgbClr val="000000"/>
            </a:solidFill>
            <a:miter lim="800000"/>
            <a:headEnd/>
            <a:tailEnd/>
          </a:ln>
        </p:spPr>
        <p:txBody>
          <a:bodyPr wrap="none" anchor="ctr"/>
          <a:lstStyle/>
          <a:p>
            <a:endParaRPr lang="en-IN" altLang="en-US"/>
          </a:p>
        </p:txBody>
      </p:sp>
      <p:sp>
        <p:nvSpPr>
          <p:cNvPr id="35844" name="Rectangle 2">
            <a:extLst>
              <a:ext uri="{FF2B5EF4-FFF2-40B4-BE49-F238E27FC236}">
                <a16:creationId xmlns:a16="http://schemas.microsoft.com/office/drawing/2014/main" id="{BA2D3DC2-B511-7C21-C188-7006109565EA}"/>
              </a:ext>
            </a:extLst>
          </p:cNvPr>
          <p:cNvSpPr>
            <a:spLocks noGrp="1" noChangeArrowheads="1"/>
          </p:cNvSpPr>
          <p:nvPr>
            <p:ph type="body"/>
          </p:nvPr>
        </p:nvSpPr>
        <p:spPr>
          <a:xfrm>
            <a:off x="679450" y="4714875"/>
            <a:ext cx="5432425" cy="4562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51B1D449-AC3F-B003-BAE1-C303B7E8D404}"/>
              </a:ext>
            </a:extLst>
          </p:cNvPr>
          <p:cNvSpPr>
            <a:spLocks noGrp="1" noRot="1" noChangeAspect="1" noTextEdit="1"/>
          </p:cNvSpPr>
          <p:nvPr>
            <p:ph type="sldImg"/>
          </p:nvPr>
        </p:nvSpPr>
        <p:spPr>
          <a:ln/>
        </p:spPr>
      </p:sp>
      <p:sp>
        <p:nvSpPr>
          <p:cNvPr id="22531" name="Notes Placeholder 2">
            <a:extLst>
              <a:ext uri="{FF2B5EF4-FFF2-40B4-BE49-F238E27FC236}">
                <a16:creationId xmlns:a16="http://schemas.microsoft.com/office/drawing/2014/main" id="{33206F4E-6D40-67AE-F34A-8489B44FF1F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t>“Behind every great Developer there is an equally great Tester..””</a:t>
            </a:r>
            <a:endParaRPr lang="en-US" altLang="en-US"/>
          </a:p>
        </p:txBody>
      </p:sp>
      <p:sp>
        <p:nvSpPr>
          <p:cNvPr id="22532" name="Slide Number Placeholder 3">
            <a:extLst>
              <a:ext uri="{FF2B5EF4-FFF2-40B4-BE49-F238E27FC236}">
                <a16:creationId xmlns:a16="http://schemas.microsoft.com/office/drawing/2014/main" id="{36CC5391-F859-7F1F-D0F2-B53A72EA92F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a:solidFill>
                  <a:schemeClr val="bg1"/>
                </a:solidFill>
                <a:latin typeface="Arial" panose="020B0604020202020204" pitchFamily="34" charset="0"/>
              </a:defRPr>
            </a:lvl1pPr>
            <a:lvl2pPr eaLnBrk="0" hangingPunct="0">
              <a:tabLst>
                <a:tab pos="723900" algn="l"/>
                <a:tab pos="1447800" algn="l"/>
                <a:tab pos="2171700" algn="l"/>
                <a:tab pos="2895600" algn="l"/>
              </a:tabLst>
              <a:defRPr>
                <a:solidFill>
                  <a:schemeClr val="bg1"/>
                </a:solidFill>
                <a:latin typeface="Arial" panose="020B0604020202020204" pitchFamily="34" charset="0"/>
              </a:defRPr>
            </a:lvl2pPr>
            <a:lvl3pPr eaLnBrk="0" hangingPunct="0">
              <a:tabLst>
                <a:tab pos="723900" algn="l"/>
                <a:tab pos="1447800" algn="l"/>
                <a:tab pos="2171700" algn="l"/>
                <a:tab pos="2895600" algn="l"/>
              </a:tabLst>
              <a:defRPr>
                <a:solidFill>
                  <a:schemeClr val="bg1"/>
                </a:solidFill>
                <a:latin typeface="Arial" panose="020B0604020202020204" pitchFamily="34" charset="0"/>
              </a:defRPr>
            </a:lvl3pPr>
            <a:lvl4pPr eaLnBrk="0" hangingPunct="0">
              <a:tabLst>
                <a:tab pos="723900" algn="l"/>
                <a:tab pos="1447800" algn="l"/>
                <a:tab pos="2171700" algn="l"/>
                <a:tab pos="2895600" algn="l"/>
              </a:tabLst>
              <a:defRPr>
                <a:solidFill>
                  <a:schemeClr val="bg1"/>
                </a:solidFill>
                <a:latin typeface="Arial" panose="020B0604020202020204" pitchFamily="34" charset="0"/>
              </a:defRPr>
            </a:lvl4pPr>
            <a:lvl5pPr eaLnBrk="0" hangingPunct="0">
              <a:tabLst>
                <a:tab pos="723900" algn="l"/>
                <a:tab pos="1447800" algn="l"/>
                <a:tab pos="2171700" algn="l"/>
                <a:tab pos="28956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9pPr>
          </a:lstStyle>
          <a:p>
            <a:pPr eaLnBrk="1" hangingPunct="1"/>
            <a:fld id="{E772CA5E-4CA8-114C-A3DE-8EFE60594B2D}" type="slidenum">
              <a:rPr lang="en-US" altLang="en-US">
                <a:solidFill>
                  <a:srgbClr val="000000"/>
                </a:solidFill>
                <a:latin typeface="Times New Roman" panose="02020603050405020304" pitchFamily="18" charset="0"/>
              </a:rPr>
              <a:pPr eaLnBrk="1" hangingPunct="1"/>
              <a:t>6</a:t>
            </a:fld>
            <a:endParaRPr lang="en-US" altLang="en-US">
              <a:solidFill>
                <a:srgbClr val="000000"/>
              </a:solidFill>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Rectangle 10">
            <a:extLst>
              <a:ext uri="{FF2B5EF4-FFF2-40B4-BE49-F238E27FC236}">
                <a16:creationId xmlns:a16="http://schemas.microsoft.com/office/drawing/2014/main" id="{E7D032D3-128A-47AA-5FB5-E65F04283C18}"/>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a:solidFill>
                  <a:schemeClr val="bg1"/>
                </a:solidFill>
                <a:latin typeface="Arial" panose="020B0604020202020204" pitchFamily="34" charset="0"/>
              </a:defRPr>
            </a:lvl1pPr>
            <a:lvl2pPr eaLnBrk="0" hangingPunct="0">
              <a:tabLst>
                <a:tab pos="723900" algn="l"/>
                <a:tab pos="1447800" algn="l"/>
                <a:tab pos="2171700" algn="l"/>
                <a:tab pos="2895600" algn="l"/>
              </a:tabLst>
              <a:defRPr>
                <a:solidFill>
                  <a:schemeClr val="bg1"/>
                </a:solidFill>
                <a:latin typeface="Arial" panose="020B0604020202020204" pitchFamily="34" charset="0"/>
              </a:defRPr>
            </a:lvl2pPr>
            <a:lvl3pPr eaLnBrk="0" hangingPunct="0">
              <a:tabLst>
                <a:tab pos="723900" algn="l"/>
                <a:tab pos="1447800" algn="l"/>
                <a:tab pos="2171700" algn="l"/>
                <a:tab pos="2895600" algn="l"/>
              </a:tabLst>
              <a:defRPr>
                <a:solidFill>
                  <a:schemeClr val="bg1"/>
                </a:solidFill>
                <a:latin typeface="Arial" panose="020B0604020202020204" pitchFamily="34" charset="0"/>
              </a:defRPr>
            </a:lvl3pPr>
            <a:lvl4pPr eaLnBrk="0" hangingPunct="0">
              <a:tabLst>
                <a:tab pos="723900" algn="l"/>
                <a:tab pos="1447800" algn="l"/>
                <a:tab pos="2171700" algn="l"/>
                <a:tab pos="2895600" algn="l"/>
              </a:tabLst>
              <a:defRPr>
                <a:solidFill>
                  <a:schemeClr val="bg1"/>
                </a:solidFill>
                <a:latin typeface="Arial" panose="020B0604020202020204" pitchFamily="34" charset="0"/>
              </a:defRPr>
            </a:lvl4pPr>
            <a:lvl5pPr eaLnBrk="0" hangingPunct="0">
              <a:tabLst>
                <a:tab pos="723900" algn="l"/>
                <a:tab pos="1447800" algn="l"/>
                <a:tab pos="2171700" algn="l"/>
                <a:tab pos="28956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9pPr>
          </a:lstStyle>
          <a:p>
            <a:pPr eaLnBrk="1" hangingPunct="1"/>
            <a:fld id="{0135A3E6-F698-9949-89B9-85262CA316C4}" type="slidenum">
              <a:rPr lang="en-US" altLang="en-US">
                <a:solidFill>
                  <a:srgbClr val="000000"/>
                </a:solidFill>
                <a:latin typeface="Times New Roman" panose="02020603050405020304" pitchFamily="18" charset="0"/>
              </a:rPr>
              <a:pPr eaLnBrk="1" hangingPunct="1"/>
              <a:t>59</a:t>
            </a:fld>
            <a:endParaRPr lang="en-US" altLang="en-US">
              <a:solidFill>
                <a:srgbClr val="000000"/>
              </a:solidFill>
              <a:latin typeface="Times New Roman" panose="02020603050405020304" pitchFamily="18" charset="0"/>
            </a:endParaRPr>
          </a:p>
        </p:txBody>
      </p:sp>
      <p:sp>
        <p:nvSpPr>
          <p:cNvPr id="36867" name="Text Box 1">
            <a:extLst>
              <a:ext uri="{FF2B5EF4-FFF2-40B4-BE49-F238E27FC236}">
                <a16:creationId xmlns:a16="http://schemas.microsoft.com/office/drawing/2014/main" id="{39735E0B-A8BC-D038-DDC7-C44DCA445C6E}"/>
              </a:ext>
            </a:extLst>
          </p:cNvPr>
          <p:cNvSpPr txBox="1">
            <a:spLocks noChangeArrowheads="1"/>
          </p:cNvSpPr>
          <p:nvPr/>
        </p:nvSpPr>
        <p:spPr bwMode="auto">
          <a:xfrm>
            <a:off x="1133475" y="744538"/>
            <a:ext cx="4529138" cy="3719512"/>
          </a:xfrm>
          <a:prstGeom prst="rect">
            <a:avLst/>
          </a:prstGeom>
          <a:solidFill>
            <a:srgbClr val="FFFFFF"/>
          </a:solidFill>
          <a:ln w="9525">
            <a:solidFill>
              <a:srgbClr val="000000"/>
            </a:solidFill>
            <a:miter lim="800000"/>
            <a:headEnd/>
            <a:tailEnd/>
          </a:ln>
        </p:spPr>
        <p:txBody>
          <a:bodyPr wrap="none" anchor="ctr"/>
          <a:lstStyle/>
          <a:p>
            <a:endParaRPr lang="en-IN" altLang="en-US"/>
          </a:p>
        </p:txBody>
      </p:sp>
      <p:sp>
        <p:nvSpPr>
          <p:cNvPr id="36868" name="Rectangle 2">
            <a:extLst>
              <a:ext uri="{FF2B5EF4-FFF2-40B4-BE49-F238E27FC236}">
                <a16:creationId xmlns:a16="http://schemas.microsoft.com/office/drawing/2014/main" id="{131CB99C-01D5-EFB4-38F9-3B8DD71CD9F5}"/>
              </a:ext>
            </a:extLst>
          </p:cNvPr>
          <p:cNvSpPr>
            <a:spLocks noGrp="1" noChangeArrowheads="1"/>
          </p:cNvSpPr>
          <p:nvPr>
            <p:ph type="body"/>
          </p:nvPr>
        </p:nvSpPr>
        <p:spPr>
          <a:xfrm>
            <a:off x="679450" y="4714875"/>
            <a:ext cx="5432425" cy="4562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1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b="1">
                <a:solidFill>
                  <a:schemeClr val="accent2"/>
                </a:solidFill>
              </a:rPr>
              <a:t>Flow A : 1 - &gt; 2 - &gt; 3 - &gt; 4 - &gt; 5 - &gt; 6 - &gt; 7 - &gt; 8 - &gt; 9 - &gt; 10 - &gt; 11</a:t>
            </a:r>
          </a:p>
          <a:p>
            <a:pPr>
              <a:spcBef>
                <a:spcPts val="1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b="1">
                <a:solidFill>
                  <a:schemeClr val="accent2"/>
                </a:solidFill>
              </a:rPr>
              <a:t>Flow B : 1 - &gt; 2 - &gt; 3 - &gt; 4 - &gt; 10 - &gt; 11</a:t>
            </a:r>
            <a:r>
              <a:rPr lang="en-US" altLang="en-US">
                <a:solidFill>
                  <a:schemeClr val="accent2"/>
                </a:solidFill>
              </a:rPr>
              <a:t> </a:t>
            </a:r>
          </a:p>
          <a:p>
            <a:pPr>
              <a:spcBef>
                <a:spcPts val="1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b="1">
                <a:solidFill>
                  <a:schemeClr val="accent2"/>
                </a:solidFill>
              </a:rPr>
              <a:t>Flow C : 1 - &gt; 2 - &gt; 3 - &gt; 4 - &gt; 5 - &gt; 6 - &gt;  9 - &gt; 10 - &gt; 11</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90" name="Rectangle 10">
            <a:extLst>
              <a:ext uri="{FF2B5EF4-FFF2-40B4-BE49-F238E27FC236}">
                <a16:creationId xmlns:a16="http://schemas.microsoft.com/office/drawing/2014/main" id="{B50F5717-F0E9-23C3-616A-A537BCAF0EB5}"/>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a:solidFill>
                  <a:schemeClr val="bg1"/>
                </a:solidFill>
                <a:latin typeface="Arial" panose="020B0604020202020204" pitchFamily="34" charset="0"/>
              </a:defRPr>
            </a:lvl1pPr>
            <a:lvl2pPr eaLnBrk="0" hangingPunct="0">
              <a:tabLst>
                <a:tab pos="723900" algn="l"/>
                <a:tab pos="1447800" algn="l"/>
                <a:tab pos="2171700" algn="l"/>
                <a:tab pos="2895600" algn="l"/>
              </a:tabLst>
              <a:defRPr>
                <a:solidFill>
                  <a:schemeClr val="bg1"/>
                </a:solidFill>
                <a:latin typeface="Arial" panose="020B0604020202020204" pitchFamily="34" charset="0"/>
              </a:defRPr>
            </a:lvl2pPr>
            <a:lvl3pPr eaLnBrk="0" hangingPunct="0">
              <a:tabLst>
                <a:tab pos="723900" algn="l"/>
                <a:tab pos="1447800" algn="l"/>
                <a:tab pos="2171700" algn="l"/>
                <a:tab pos="2895600" algn="l"/>
              </a:tabLst>
              <a:defRPr>
                <a:solidFill>
                  <a:schemeClr val="bg1"/>
                </a:solidFill>
                <a:latin typeface="Arial" panose="020B0604020202020204" pitchFamily="34" charset="0"/>
              </a:defRPr>
            </a:lvl3pPr>
            <a:lvl4pPr eaLnBrk="0" hangingPunct="0">
              <a:tabLst>
                <a:tab pos="723900" algn="l"/>
                <a:tab pos="1447800" algn="l"/>
                <a:tab pos="2171700" algn="l"/>
                <a:tab pos="2895600" algn="l"/>
              </a:tabLst>
              <a:defRPr>
                <a:solidFill>
                  <a:schemeClr val="bg1"/>
                </a:solidFill>
                <a:latin typeface="Arial" panose="020B0604020202020204" pitchFamily="34" charset="0"/>
              </a:defRPr>
            </a:lvl4pPr>
            <a:lvl5pPr eaLnBrk="0" hangingPunct="0">
              <a:tabLst>
                <a:tab pos="723900" algn="l"/>
                <a:tab pos="1447800" algn="l"/>
                <a:tab pos="2171700" algn="l"/>
                <a:tab pos="28956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9pPr>
          </a:lstStyle>
          <a:p>
            <a:pPr eaLnBrk="1" hangingPunct="1"/>
            <a:fld id="{98B5BB59-81FF-9840-93BB-81002F4294FC}" type="slidenum">
              <a:rPr lang="en-US" altLang="en-US">
                <a:solidFill>
                  <a:srgbClr val="000000"/>
                </a:solidFill>
                <a:latin typeface="Times New Roman" panose="02020603050405020304" pitchFamily="18" charset="0"/>
              </a:rPr>
              <a:pPr eaLnBrk="1" hangingPunct="1"/>
              <a:t>60</a:t>
            </a:fld>
            <a:endParaRPr lang="en-US" altLang="en-US">
              <a:solidFill>
                <a:srgbClr val="000000"/>
              </a:solidFill>
              <a:latin typeface="Times New Roman" panose="02020603050405020304" pitchFamily="18" charset="0"/>
            </a:endParaRPr>
          </a:p>
        </p:txBody>
      </p:sp>
      <p:sp>
        <p:nvSpPr>
          <p:cNvPr id="37891" name="Text Box 1">
            <a:extLst>
              <a:ext uri="{FF2B5EF4-FFF2-40B4-BE49-F238E27FC236}">
                <a16:creationId xmlns:a16="http://schemas.microsoft.com/office/drawing/2014/main" id="{846AFC75-65B5-CF87-33EF-D8635660827A}"/>
              </a:ext>
            </a:extLst>
          </p:cNvPr>
          <p:cNvSpPr txBox="1">
            <a:spLocks noChangeArrowheads="1"/>
          </p:cNvSpPr>
          <p:nvPr/>
        </p:nvSpPr>
        <p:spPr bwMode="auto">
          <a:xfrm>
            <a:off x="1133475" y="744538"/>
            <a:ext cx="4529138" cy="3719512"/>
          </a:xfrm>
          <a:prstGeom prst="rect">
            <a:avLst/>
          </a:prstGeom>
          <a:solidFill>
            <a:srgbClr val="FFFFFF"/>
          </a:solidFill>
          <a:ln w="9525">
            <a:solidFill>
              <a:srgbClr val="000000"/>
            </a:solidFill>
            <a:miter lim="800000"/>
            <a:headEnd/>
            <a:tailEnd/>
          </a:ln>
        </p:spPr>
        <p:txBody>
          <a:bodyPr wrap="none" anchor="ctr"/>
          <a:lstStyle/>
          <a:p>
            <a:endParaRPr lang="en-IN" altLang="en-US"/>
          </a:p>
        </p:txBody>
      </p:sp>
      <p:sp>
        <p:nvSpPr>
          <p:cNvPr id="37892" name="Rectangle 2">
            <a:extLst>
              <a:ext uri="{FF2B5EF4-FFF2-40B4-BE49-F238E27FC236}">
                <a16:creationId xmlns:a16="http://schemas.microsoft.com/office/drawing/2014/main" id="{25C942A8-A787-D821-19BF-A67B927BFA19}"/>
              </a:ext>
            </a:extLst>
          </p:cNvPr>
          <p:cNvSpPr>
            <a:spLocks noGrp="1" noChangeArrowheads="1"/>
          </p:cNvSpPr>
          <p:nvPr>
            <p:ph type="body"/>
          </p:nvPr>
        </p:nvSpPr>
        <p:spPr>
          <a:xfrm>
            <a:off x="679450" y="4714875"/>
            <a:ext cx="5432425" cy="4562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10">
            <a:extLst>
              <a:ext uri="{FF2B5EF4-FFF2-40B4-BE49-F238E27FC236}">
                <a16:creationId xmlns:a16="http://schemas.microsoft.com/office/drawing/2014/main" id="{95A6DA41-FB13-3538-AB4B-04D130A38557}"/>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a:solidFill>
                  <a:schemeClr val="bg1"/>
                </a:solidFill>
                <a:latin typeface="Arial" panose="020B0604020202020204" pitchFamily="34" charset="0"/>
              </a:defRPr>
            </a:lvl1pPr>
            <a:lvl2pPr eaLnBrk="0" hangingPunct="0">
              <a:tabLst>
                <a:tab pos="723900" algn="l"/>
                <a:tab pos="1447800" algn="l"/>
                <a:tab pos="2171700" algn="l"/>
                <a:tab pos="2895600" algn="l"/>
              </a:tabLst>
              <a:defRPr>
                <a:solidFill>
                  <a:schemeClr val="bg1"/>
                </a:solidFill>
                <a:latin typeface="Arial" panose="020B0604020202020204" pitchFamily="34" charset="0"/>
              </a:defRPr>
            </a:lvl2pPr>
            <a:lvl3pPr eaLnBrk="0" hangingPunct="0">
              <a:tabLst>
                <a:tab pos="723900" algn="l"/>
                <a:tab pos="1447800" algn="l"/>
                <a:tab pos="2171700" algn="l"/>
                <a:tab pos="2895600" algn="l"/>
              </a:tabLst>
              <a:defRPr>
                <a:solidFill>
                  <a:schemeClr val="bg1"/>
                </a:solidFill>
                <a:latin typeface="Arial" panose="020B0604020202020204" pitchFamily="34" charset="0"/>
              </a:defRPr>
            </a:lvl3pPr>
            <a:lvl4pPr eaLnBrk="0" hangingPunct="0">
              <a:tabLst>
                <a:tab pos="723900" algn="l"/>
                <a:tab pos="1447800" algn="l"/>
                <a:tab pos="2171700" algn="l"/>
                <a:tab pos="2895600" algn="l"/>
              </a:tabLst>
              <a:defRPr>
                <a:solidFill>
                  <a:schemeClr val="bg1"/>
                </a:solidFill>
                <a:latin typeface="Arial" panose="020B0604020202020204" pitchFamily="34" charset="0"/>
              </a:defRPr>
            </a:lvl4pPr>
            <a:lvl5pPr eaLnBrk="0" hangingPunct="0">
              <a:tabLst>
                <a:tab pos="723900" algn="l"/>
                <a:tab pos="1447800" algn="l"/>
                <a:tab pos="2171700" algn="l"/>
                <a:tab pos="28956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9pPr>
          </a:lstStyle>
          <a:p>
            <a:pPr eaLnBrk="1" hangingPunct="1"/>
            <a:fld id="{A2676A3D-B93C-3142-A781-12069724AC7C}" type="slidenum">
              <a:rPr lang="en-US" altLang="en-US">
                <a:solidFill>
                  <a:srgbClr val="000000"/>
                </a:solidFill>
                <a:latin typeface="Times New Roman" panose="02020603050405020304" pitchFamily="18" charset="0"/>
              </a:rPr>
              <a:pPr eaLnBrk="1" hangingPunct="1"/>
              <a:t>61</a:t>
            </a:fld>
            <a:endParaRPr lang="en-US" altLang="en-US">
              <a:solidFill>
                <a:srgbClr val="000000"/>
              </a:solidFill>
              <a:latin typeface="Times New Roman" panose="02020603050405020304" pitchFamily="18" charset="0"/>
            </a:endParaRPr>
          </a:p>
        </p:txBody>
      </p:sp>
      <p:sp>
        <p:nvSpPr>
          <p:cNvPr id="38915" name="Text Box 1">
            <a:extLst>
              <a:ext uri="{FF2B5EF4-FFF2-40B4-BE49-F238E27FC236}">
                <a16:creationId xmlns:a16="http://schemas.microsoft.com/office/drawing/2014/main" id="{127ADA94-3B83-0A83-98A0-470DEE01AE9F}"/>
              </a:ext>
            </a:extLst>
          </p:cNvPr>
          <p:cNvSpPr txBox="1">
            <a:spLocks noChangeArrowheads="1"/>
          </p:cNvSpPr>
          <p:nvPr/>
        </p:nvSpPr>
        <p:spPr bwMode="auto">
          <a:xfrm>
            <a:off x="1133475" y="744538"/>
            <a:ext cx="4529138" cy="3719512"/>
          </a:xfrm>
          <a:prstGeom prst="rect">
            <a:avLst/>
          </a:prstGeom>
          <a:solidFill>
            <a:srgbClr val="FFFFFF"/>
          </a:solidFill>
          <a:ln w="9525">
            <a:solidFill>
              <a:srgbClr val="000000"/>
            </a:solidFill>
            <a:miter lim="800000"/>
            <a:headEnd/>
            <a:tailEnd/>
          </a:ln>
        </p:spPr>
        <p:txBody>
          <a:bodyPr wrap="none" anchor="ctr"/>
          <a:lstStyle/>
          <a:p>
            <a:endParaRPr lang="en-IN" altLang="en-US"/>
          </a:p>
        </p:txBody>
      </p:sp>
      <p:sp>
        <p:nvSpPr>
          <p:cNvPr id="38916" name="Text Box 2">
            <a:extLst>
              <a:ext uri="{FF2B5EF4-FFF2-40B4-BE49-F238E27FC236}">
                <a16:creationId xmlns:a16="http://schemas.microsoft.com/office/drawing/2014/main" id="{241BB11F-3DC4-704A-DFCE-98A13E6FAFFF}"/>
              </a:ext>
            </a:extLst>
          </p:cNvPr>
          <p:cNvSpPr>
            <a:spLocks noGrp="1" noChangeArrowheads="1"/>
          </p:cNvSpPr>
          <p:nvPr>
            <p:ph type="body"/>
          </p:nvPr>
        </p:nvSpPr>
        <p:spPr>
          <a:xfrm>
            <a:off x="679450" y="4714875"/>
            <a:ext cx="5435600" cy="44640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ts val="188"/>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br>
              <a:rPr lang="en-US" altLang="en-US" sz="500" b="1">
                <a:solidFill>
                  <a:srgbClr val="0000CC"/>
                </a:solidFill>
                <a:latin typeface="Myriad Roman" pitchFamily="32" charset="0"/>
                <a:ea typeface="SimSun" panose="02010600030101010101" pitchFamily="2" charset="-122"/>
              </a:rPr>
            </a:br>
            <a:endParaRPr lang="en-US" altLang="en-US" sz="500" b="1">
              <a:solidFill>
                <a:srgbClr val="0000CC"/>
              </a:solidFill>
              <a:latin typeface="Myriad Roman" pitchFamily="32" charset="0"/>
              <a:ea typeface="SimSun" panose="02010600030101010101" pitchFamily="2" charset="-122"/>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10">
            <a:extLst>
              <a:ext uri="{FF2B5EF4-FFF2-40B4-BE49-F238E27FC236}">
                <a16:creationId xmlns:a16="http://schemas.microsoft.com/office/drawing/2014/main" id="{5904E44F-1A2A-232A-87EE-812E323E63ED}"/>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a:solidFill>
                  <a:schemeClr val="bg1"/>
                </a:solidFill>
                <a:latin typeface="Arial" panose="020B0604020202020204" pitchFamily="34" charset="0"/>
              </a:defRPr>
            </a:lvl1pPr>
            <a:lvl2pPr eaLnBrk="0" hangingPunct="0">
              <a:tabLst>
                <a:tab pos="723900" algn="l"/>
                <a:tab pos="1447800" algn="l"/>
                <a:tab pos="2171700" algn="l"/>
                <a:tab pos="2895600" algn="l"/>
              </a:tabLst>
              <a:defRPr>
                <a:solidFill>
                  <a:schemeClr val="bg1"/>
                </a:solidFill>
                <a:latin typeface="Arial" panose="020B0604020202020204" pitchFamily="34" charset="0"/>
              </a:defRPr>
            </a:lvl2pPr>
            <a:lvl3pPr eaLnBrk="0" hangingPunct="0">
              <a:tabLst>
                <a:tab pos="723900" algn="l"/>
                <a:tab pos="1447800" algn="l"/>
                <a:tab pos="2171700" algn="l"/>
                <a:tab pos="2895600" algn="l"/>
              </a:tabLst>
              <a:defRPr>
                <a:solidFill>
                  <a:schemeClr val="bg1"/>
                </a:solidFill>
                <a:latin typeface="Arial" panose="020B0604020202020204" pitchFamily="34" charset="0"/>
              </a:defRPr>
            </a:lvl3pPr>
            <a:lvl4pPr eaLnBrk="0" hangingPunct="0">
              <a:tabLst>
                <a:tab pos="723900" algn="l"/>
                <a:tab pos="1447800" algn="l"/>
                <a:tab pos="2171700" algn="l"/>
                <a:tab pos="2895600" algn="l"/>
              </a:tabLst>
              <a:defRPr>
                <a:solidFill>
                  <a:schemeClr val="bg1"/>
                </a:solidFill>
                <a:latin typeface="Arial" panose="020B0604020202020204" pitchFamily="34" charset="0"/>
              </a:defRPr>
            </a:lvl4pPr>
            <a:lvl5pPr eaLnBrk="0" hangingPunct="0">
              <a:tabLst>
                <a:tab pos="723900" algn="l"/>
                <a:tab pos="1447800" algn="l"/>
                <a:tab pos="2171700" algn="l"/>
                <a:tab pos="28956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9pPr>
          </a:lstStyle>
          <a:p>
            <a:pPr eaLnBrk="1" hangingPunct="1"/>
            <a:fld id="{525EA1EC-5A1C-9A4A-8DE6-D5713B684B62}" type="slidenum">
              <a:rPr lang="en-US" altLang="en-US">
                <a:solidFill>
                  <a:srgbClr val="000000"/>
                </a:solidFill>
                <a:latin typeface="Times New Roman" panose="02020603050405020304" pitchFamily="18" charset="0"/>
              </a:rPr>
              <a:pPr eaLnBrk="1" hangingPunct="1"/>
              <a:t>62</a:t>
            </a:fld>
            <a:endParaRPr lang="en-US" altLang="en-US">
              <a:solidFill>
                <a:srgbClr val="000000"/>
              </a:solidFill>
              <a:latin typeface="Times New Roman" panose="02020603050405020304" pitchFamily="18" charset="0"/>
            </a:endParaRPr>
          </a:p>
        </p:txBody>
      </p:sp>
      <p:sp>
        <p:nvSpPr>
          <p:cNvPr id="39939" name="Text Box 1">
            <a:extLst>
              <a:ext uri="{FF2B5EF4-FFF2-40B4-BE49-F238E27FC236}">
                <a16:creationId xmlns:a16="http://schemas.microsoft.com/office/drawing/2014/main" id="{C8E8C0B0-1B8F-BA92-660F-7A8B74D0945D}"/>
              </a:ext>
            </a:extLst>
          </p:cNvPr>
          <p:cNvSpPr txBox="1">
            <a:spLocks noChangeArrowheads="1"/>
          </p:cNvSpPr>
          <p:nvPr/>
        </p:nvSpPr>
        <p:spPr bwMode="auto">
          <a:xfrm>
            <a:off x="1133475" y="744538"/>
            <a:ext cx="4529138" cy="3719512"/>
          </a:xfrm>
          <a:prstGeom prst="rect">
            <a:avLst/>
          </a:prstGeom>
          <a:solidFill>
            <a:srgbClr val="FFFFFF"/>
          </a:solidFill>
          <a:ln w="9525">
            <a:solidFill>
              <a:srgbClr val="000000"/>
            </a:solidFill>
            <a:miter lim="800000"/>
            <a:headEnd/>
            <a:tailEnd/>
          </a:ln>
        </p:spPr>
        <p:txBody>
          <a:bodyPr wrap="none" anchor="ctr"/>
          <a:lstStyle/>
          <a:p>
            <a:endParaRPr lang="en-IN" altLang="en-US"/>
          </a:p>
        </p:txBody>
      </p:sp>
      <p:sp>
        <p:nvSpPr>
          <p:cNvPr id="39940" name="Rectangle 2">
            <a:extLst>
              <a:ext uri="{FF2B5EF4-FFF2-40B4-BE49-F238E27FC236}">
                <a16:creationId xmlns:a16="http://schemas.microsoft.com/office/drawing/2014/main" id="{073D4EFF-19C8-53C6-980B-C7A81E68BEED}"/>
              </a:ext>
            </a:extLst>
          </p:cNvPr>
          <p:cNvSpPr>
            <a:spLocks noGrp="1" noChangeArrowheads="1"/>
          </p:cNvSpPr>
          <p:nvPr>
            <p:ph type="body"/>
          </p:nvPr>
        </p:nvSpPr>
        <p:spPr>
          <a:xfrm>
            <a:off x="679450" y="4714875"/>
            <a:ext cx="5432425" cy="4562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10">
            <a:extLst>
              <a:ext uri="{FF2B5EF4-FFF2-40B4-BE49-F238E27FC236}">
                <a16:creationId xmlns:a16="http://schemas.microsoft.com/office/drawing/2014/main" id="{2248F419-2255-605F-646A-78E4B1BF6620}"/>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a:solidFill>
                  <a:schemeClr val="bg1"/>
                </a:solidFill>
                <a:latin typeface="Arial" panose="020B0604020202020204" pitchFamily="34" charset="0"/>
              </a:defRPr>
            </a:lvl1pPr>
            <a:lvl2pPr eaLnBrk="0" hangingPunct="0">
              <a:tabLst>
                <a:tab pos="723900" algn="l"/>
                <a:tab pos="1447800" algn="l"/>
                <a:tab pos="2171700" algn="l"/>
                <a:tab pos="2895600" algn="l"/>
              </a:tabLst>
              <a:defRPr>
                <a:solidFill>
                  <a:schemeClr val="bg1"/>
                </a:solidFill>
                <a:latin typeface="Arial" panose="020B0604020202020204" pitchFamily="34" charset="0"/>
              </a:defRPr>
            </a:lvl2pPr>
            <a:lvl3pPr eaLnBrk="0" hangingPunct="0">
              <a:tabLst>
                <a:tab pos="723900" algn="l"/>
                <a:tab pos="1447800" algn="l"/>
                <a:tab pos="2171700" algn="l"/>
                <a:tab pos="2895600" algn="l"/>
              </a:tabLst>
              <a:defRPr>
                <a:solidFill>
                  <a:schemeClr val="bg1"/>
                </a:solidFill>
                <a:latin typeface="Arial" panose="020B0604020202020204" pitchFamily="34" charset="0"/>
              </a:defRPr>
            </a:lvl3pPr>
            <a:lvl4pPr eaLnBrk="0" hangingPunct="0">
              <a:tabLst>
                <a:tab pos="723900" algn="l"/>
                <a:tab pos="1447800" algn="l"/>
                <a:tab pos="2171700" algn="l"/>
                <a:tab pos="2895600" algn="l"/>
              </a:tabLst>
              <a:defRPr>
                <a:solidFill>
                  <a:schemeClr val="bg1"/>
                </a:solidFill>
                <a:latin typeface="Arial" panose="020B0604020202020204" pitchFamily="34" charset="0"/>
              </a:defRPr>
            </a:lvl4pPr>
            <a:lvl5pPr eaLnBrk="0" hangingPunct="0">
              <a:tabLst>
                <a:tab pos="723900" algn="l"/>
                <a:tab pos="1447800" algn="l"/>
                <a:tab pos="2171700" algn="l"/>
                <a:tab pos="28956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9pPr>
          </a:lstStyle>
          <a:p>
            <a:pPr eaLnBrk="1" hangingPunct="1"/>
            <a:fld id="{6ABB471A-5FC8-6648-B552-8E66699B57C4}" type="slidenum">
              <a:rPr lang="en-US" altLang="en-US">
                <a:solidFill>
                  <a:srgbClr val="000000"/>
                </a:solidFill>
                <a:latin typeface="Times New Roman" panose="02020603050405020304" pitchFamily="18" charset="0"/>
              </a:rPr>
              <a:pPr eaLnBrk="1" hangingPunct="1"/>
              <a:t>63</a:t>
            </a:fld>
            <a:endParaRPr lang="en-US" altLang="en-US">
              <a:solidFill>
                <a:srgbClr val="000000"/>
              </a:solidFill>
              <a:latin typeface="Times New Roman" panose="02020603050405020304" pitchFamily="18" charset="0"/>
            </a:endParaRPr>
          </a:p>
        </p:txBody>
      </p:sp>
      <p:sp>
        <p:nvSpPr>
          <p:cNvPr id="40963" name="Text Box 1">
            <a:extLst>
              <a:ext uri="{FF2B5EF4-FFF2-40B4-BE49-F238E27FC236}">
                <a16:creationId xmlns:a16="http://schemas.microsoft.com/office/drawing/2014/main" id="{2C31B1C7-2B03-F5B7-C5D8-794803EA5977}"/>
              </a:ext>
            </a:extLst>
          </p:cNvPr>
          <p:cNvSpPr txBox="1">
            <a:spLocks noChangeArrowheads="1"/>
          </p:cNvSpPr>
          <p:nvPr/>
        </p:nvSpPr>
        <p:spPr bwMode="auto">
          <a:xfrm>
            <a:off x="1133475" y="744538"/>
            <a:ext cx="4529138" cy="3719512"/>
          </a:xfrm>
          <a:prstGeom prst="rect">
            <a:avLst/>
          </a:prstGeom>
          <a:solidFill>
            <a:srgbClr val="FFFFFF"/>
          </a:solidFill>
          <a:ln w="9525">
            <a:solidFill>
              <a:srgbClr val="000000"/>
            </a:solidFill>
            <a:miter lim="800000"/>
            <a:headEnd/>
            <a:tailEnd/>
          </a:ln>
        </p:spPr>
        <p:txBody>
          <a:bodyPr wrap="none" anchor="ctr"/>
          <a:lstStyle/>
          <a:p>
            <a:endParaRPr lang="en-IN" altLang="en-US"/>
          </a:p>
        </p:txBody>
      </p:sp>
      <p:sp>
        <p:nvSpPr>
          <p:cNvPr id="40964" name="Rectangle 2">
            <a:extLst>
              <a:ext uri="{FF2B5EF4-FFF2-40B4-BE49-F238E27FC236}">
                <a16:creationId xmlns:a16="http://schemas.microsoft.com/office/drawing/2014/main" id="{D40463B0-78C6-B8C4-4473-9063C25D37A3}"/>
              </a:ext>
            </a:extLst>
          </p:cNvPr>
          <p:cNvSpPr>
            <a:spLocks noGrp="1" noChangeArrowheads="1"/>
          </p:cNvSpPr>
          <p:nvPr>
            <p:ph type="body"/>
          </p:nvPr>
        </p:nvSpPr>
        <p:spPr>
          <a:xfrm>
            <a:off x="679450" y="4714875"/>
            <a:ext cx="5432425" cy="4562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11">
            <a:extLst>
              <a:ext uri="{FF2B5EF4-FFF2-40B4-BE49-F238E27FC236}">
                <a16:creationId xmlns:a16="http://schemas.microsoft.com/office/drawing/2014/main" id="{731DA6F2-1D9C-E269-7654-B1956B4F89B1}"/>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a:solidFill>
                  <a:schemeClr val="bg1"/>
                </a:solidFill>
                <a:latin typeface="Arial" panose="020B0604020202020204" pitchFamily="34" charset="0"/>
              </a:defRPr>
            </a:lvl1pPr>
            <a:lvl2pPr eaLnBrk="0" hangingPunct="0">
              <a:tabLst>
                <a:tab pos="723900" algn="l"/>
                <a:tab pos="1447800" algn="l"/>
                <a:tab pos="2171700" algn="l"/>
                <a:tab pos="2895600" algn="l"/>
              </a:tabLst>
              <a:defRPr>
                <a:solidFill>
                  <a:schemeClr val="bg1"/>
                </a:solidFill>
                <a:latin typeface="Arial" panose="020B0604020202020204" pitchFamily="34" charset="0"/>
              </a:defRPr>
            </a:lvl2pPr>
            <a:lvl3pPr eaLnBrk="0" hangingPunct="0">
              <a:tabLst>
                <a:tab pos="723900" algn="l"/>
                <a:tab pos="1447800" algn="l"/>
                <a:tab pos="2171700" algn="l"/>
                <a:tab pos="2895600" algn="l"/>
              </a:tabLst>
              <a:defRPr>
                <a:solidFill>
                  <a:schemeClr val="bg1"/>
                </a:solidFill>
                <a:latin typeface="Arial" panose="020B0604020202020204" pitchFamily="34" charset="0"/>
              </a:defRPr>
            </a:lvl3pPr>
            <a:lvl4pPr eaLnBrk="0" hangingPunct="0">
              <a:tabLst>
                <a:tab pos="723900" algn="l"/>
                <a:tab pos="1447800" algn="l"/>
                <a:tab pos="2171700" algn="l"/>
                <a:tab pos="2895600" algn="l"/>
              </a:tabLst>
              <a:defRPr>
                <a:solidFill>
                  <a:schemeClr val="bg1"/>
                </a:solidFill>
                <a:latin typeface="Arial" panose="020B0604020202020204" pitchFamily="34" charset="0"/>
              </a:defRPr>
            </a:lvl4pPr>
            <a:lvl5pPr eaLnBrk="0" hangingPunct="0">
              <a:tabLst>
                <a:tab pos="723900" algn="l"/>
                <a:tab pos="1447800" algn="l"/>
                <a:tab pos="2171700" algn="l"/>
                <a:tab pos="28956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9pPr>
          </a:lstStyle>
          <a:p>
            <a:pPr eaLnBrk="1" hangingPunct="1"/>
            <a:fld id="{321C47F7-24B7-F54A-B1B7-858C3C205EFC}" type="slidenum">
              <a:rPr lang="en-US" altLang="en-US">
                <a:solidFill>
                  <a:srgbClr val="000000"/>
                </a:solidFill>
                <a:latin typeface="Times New Roman" panose="02020603050405020304" pitchFamily="18" charset="0"/>
              </a:rPr>
              <a:pPr eaLnBrk="1" hangingPunct="1"/>
              <a:t>65</a:t>
            </a:fld>
            <a:endParaRPr lang="en-US" altLang="en-US">
              <a:solidFill>
                <a:srgbClr val="000000"/>
              </a:solidFill>
              <a:latin typeface="Times New Roman" panose="02020603050405020304" pitchFamily="18" charset="0"/>
            </a:endParaRPr>
          </a:p>
        </p:txBody>
      </p:sp>
      <p:sp>
        <p:nvSpPr>
          <p:cNvPr id="41987" name="Rectangle 1">
            <a:extLst>
              <a:ext uri="{FF2B5EF4-FFF2-40B4-BE49-F238E27FC236}">
                <a16:creationId xmlns:a16="http://schemas.microsoft.com/office/drawing/2014/main" id="{5DD0B3CB-757E-352F-4CD8-BFB3DF9AF7D2}"/>
              </a:ext>
            </a:extLst>
          </p:cNvPr>
          <p:cNvSpPr>
            <a:spLocks noGrp="1" noRot="1" noChangeAspect="1" noChangeArrowheads="1" noTextEdit="1"/>
          </p:cNvSpPr>
          <p:nvPr>
            <p:ph type="sldImg"/>
          </p:nvPr>
        </p:nvSpPr>
        <p:spPr>
          <a:xfrm>
            <a:off x="917575" y="744538"/>
            <a:ext cx="4962525" cy="3722687"/>
          </a:xfrm>
          <a:ln/>
        </p:spPr>
      </p:sp>
      <p:sp>
        <p:nvSpPr>
          <p:cNvPr id="41988" name="Rectangle 2">
            <a:extLst>
              <a:ext uri="{FF2B5EF4-FFF2-40B4-BE49-F238E27FC236}">
                <a16:creationId xmlns:a16="http://schemas.microsoft.com/office/drawing/2014/main" id="{590CD551-F543-E552-7F66-D6B54F657A71}"/>
              </a:ext>
            </a:extLst>
          </p:cNvPr>
          <p:cNvSpPr>
            <a:spLocks noGrp="1" noChangeArrowheads="1"/>
          </p:cNvSpPr>
          <p:nvPr>
            <p:ph type="body" idx="1"/>
          </p:nvPr>
        </p:nvSpPr>
        <p:spPr>
          <a:xfrm>
            <a:off x="679450" y="4714875"/>
            <a:ext cx="5432425" cy="44608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2DEF09E3-950E-BDDF-9EBD-5182B77520DB}"/>
              </a:ext>
            </a:extLst>
          </p:cNvPr>
          <p:cNvSpPr>
            <a:spLocks noGrp="1" noRot="1" noChangeAspect="1" noTextEdit="1"/>
          </p:cNvSpPr>
          <p:nvPr>
            <p:ph type="sldImg"/>
          </p:nvPr>
        </p:nvSpPr>
        <p:spPr>
          <a:ln/>
        </p:spPr>
      </p:sp>
      <p:sp>
        <p:nvSpPr>
          <p:cNvPr id="43011" name="Notes Placeholder 2">
            <a:extLst>
              <a:ext uri="{FF2B5EF4-FFF2-40B4-BE49-F238E27FC236}">
                <a16:creationId xmlns:a16="http://schemas.microsoft.com/office/drawing/2014/main" id="{F359A7CD-CAF2-63FD-62F8-AAA20CE91E4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43012" name="Slide Number Placeholder 3">
            <a:extLst>
              <a:ext uri="{FF2B5EF4-FFF2-40B4-BE49-F238E27FC236}">
                <a16:creationId xmlns:a16="http://schemas.microsoft.com/office/drawing/2014/main" id="{8C3BCC7E-0381-93B3-4A39-87995146D568}"/>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a:solidFill>
                  <a:schemeClr val="bg1"/>
                </a:solidFill>
                <a:latin typeface="Arial" panose="020B0604020202020204" pitchFamily="34" charset="0"/>
              </a:defRPr>
            </a:lvl1pPr>
            <a:lvl2pPr eaLnBrk="0" hangingPunct="0">
              <a:tabLst>
                <a:tab pos="723900" algn="l"/>
                <a:tab pos="1447800" algn="l"/>
                <a:tab pos="2171700" algn="l"/>
                <a:tab pos="2895600" algn="l"/>
              </a:tabLst>
              <a:defRPr>
                <a:solidFill>
                  <a:schemeClr val="bg1"/>
                </a:solidFill>
                <a:latin typeface="Arial" panose="020B0604020202020204" pitchFamily="34" charset="0"/>
              </a:defRPr>
            </a:lvl2pPr>
            <a:lvl3pPr eaLnBrk="0" hangingPunct="0">
              <a:tabLst>
                <a:tab pos="723900" algn="l"/>
                <a:tab pos="1447800" algn="l"/>
                <a:tab pos="2171700" algn="l"/>
                <a:tab pos="2895600" algn="l"/>
              </a:tabLst>
              <a:defRPr>
                <a:solidFill>
                  <a:schemeClr val="bg1"/>
                </a:solidFill>
                <a:latin typeface="Arial" panose="020B0604020202020204" pitchFamily="34" charset="0"/>
              </a:defRPr>
            </a:lvl3pPr>
            <a:lvl4pPr eaLnBrk="0" hangingPunct="0">
              <a:tabLst>
                <a:tab pos="723900" algn="l"/>
                <a:tab pos="1447800" algn="l"/>
                <a:tab pos="2171700" algn="l"/>
                <a:tab pos="2895600" algn="l"/>
              </a:tabLst>
              <a:defRPr>
                <a:solidFill>
                  <a:schemeClr val="bg1"/>
                </a:solidFill>
                <a:latin typeface="Arial" panose="020B0604020202020204" pitchFamily="34" charset="0"/>
              </a:defRPr>
            </a:lvl4pPr>
            <a:lvl5pPr eaLnBrk="0" hangingPunct="0">
              <a:tabLst>
                <a:tab pos="723900" algn="l"/>
                <a:tab pos="1447800" algn="l"/>
                <a:tab pos="2171700" algn="l"/>
                <a:tab pos="28956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9pPr>
          </a:lstStyle>
          <a:p>
            <a:pPr eaLnBrk="1" hangingPunct="1"/>
            <a:fld id="{D80B7DA2-0810-C847-A93E-5A9D62EC1C59}" type="slidenum">
              <a:rPr lang="en-US" altLang="en-US">
                <a:solidFill>
                  <a:srgbClr val="000000"/>
                </a:solidFill>
                <a:latin typeface="Times New Roman" panose="02020603050405020304" pitchFamily="18" charset="0"/>
              </a:rPr>
              <a:pPr eaLnBrk="1" hangingPunct="1"/>
              <a:t>78</a:t>
            </a:fld>
            <a:endParaRPr lang="en-US" altLang="en-US">
              <a:solidFill>
                <a:srgbClr val="000000"/>
              </a:solidFill>
              <a:latin typeface="Times New Roman" panose="02020603050405020304"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10" name="Rectangle 11">
            <a:extLst>
              <a:ext uri="{FF2B5EF4-FFF2-40B4-BE49-F238E27FC236}">
                <a16:creationId xmlns:a16="http://schemas.microsoft.com/office/drawing/2014/main" id="{80D99E4B-1FC4-95B0-DD28-21093C1D75B1}"/>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a:solidFill>
                  <a:schemeClr val="bg1"/>
                </a:solidFill>
                <a:latin typeface="Arial" panose="020B0604020202020204" pitchFamily="34" charset="0"/>
              </a:defRPr>
            </a:lvl1pPr>
            <a:lvl2pPr eaLnBrk="0" hangingPunct="0">
              <a:tabLst>
                <a:tab pos="723900" algn="l"/>
                <a:tab pos="1447800" algn="l"/>
                <a:tab pos="2171700" algn="l"/>
                <a:tab pos="2895600" algn="l"/>
              </a:tabLst>
              <a:defRPr>
                <a:solidFill>
                  <a:schemeClr val="bg1"/>
                </a:solidFill>
                <a:latin typeface="Arial" panose="020B0604020202020204" pitchFamily="34" charset="0"/>
              </a:defRPr>
            </a:lvl2pPr>
            <a:lvl3pPr eaLnBrk="0" hangingPunct="0">
              <a:tabLst>
                <a:tab pos="723900" algn="l"/>
                <a:tab pos="1447800" algn="l"/>
                <a:tab pos="2171700" algn="l"/>
                <a:tab pos="2895600" algn="l"/>
              </a:tabLst>
              <a:defRPr>
                <a:solidFill>
                  <a:schemeClr val="bg1"/>
                </a:solidFill>
                <a:latin typeface="Arial" panose="020B0604020202020204" pitchFamily="34" charset="0"/>
              </a:defRPr>
            </a:lvl3pPr>
            <a:lvl4pPr eaLnBrk="0" hangingPunct="0">
              <a:tabLst>
                <a:tab pos="723900" algn="l"/>
                <a:tab pos="1447800" algn="l"/>
                <a:tab pos="2171700" algn="l"/>
                <a:tab pos="2895600" algn="l"/>
              </a:tabLst>
              <a:defRPr>
                <a:solidFill>
                  <a:schemeClr val="bg1"/>
                </a:solidFill>
                <a:latin typeface="Arial" panose="020B0604020202020204" pitchFamily="34" charset="0"/>
              </a:defRPr>
            </a:lvl4pPr>
            <a:lvl5pPr eaLnBrk="0" hangingPunct="0">
              <a:tabLst>
                <a:tab pos="723900" algn="l"/>
                <a:tab pos="1447800" algn="l"/>
                <a:tab pos="2171700" algn="l"/>
                <a:tab pos="28956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9pPr>
          </a:lstStyle>
          <a:p>
            <a:pPr eaLnBrk="1" hangingPunct="1"/>
            <a:fld id="{3E25F62A-BF85-FD4B-8216-603086E8ACCA}" type="slidenum">
              <a:rPr lang="en-US" altLang="en-US">
                <a:solidFill>
                  <a:srgbClr val="000000"/>
                </a:solidFill>
                <a:latin typeface="Times New Roman" panose="02020603050405020304" pitchFamily="18" charset="0"/>
              </a:rPr>
              <a:pPr eaLnBrk="1" hangingPunct="1"/>
              <a:t>86</a:t>
            </a:fld>
            <a:endParaRPr lang="en-US" altLang="en-US">
              <a:solidFill>
                <a:srgbClr val="000000"/>
              </a:solidFill>
              <a:latin typeface="Times New Roman" panose="02020603050405020304" pitchFamily="18" charset="0"/>
            </a:endParaRPr>
          </a:p>
        </p:txBody>
      </p:sp>
      <p:sp>
        <p:nvSpPr>
          <p:cNvPr id="17411" name="Rectangle 1">
            <a:extLst>
              <a:ext uri="{FF2B5EF4-FFF2-40B4-BE49-F238E27FC236}">
                <a16:creationId xmlns:a16="http://schemas.microsoft.com/office/drawing/2014/main" id="{8E2E0788-9813-2829-555E-769313F73B72}"/>
              </a:ext>
            </a:extLst>
          </p:cNvPr>
          <p:cNvSpPr>
            <a:spLocks noGrp="1" noRot="1" noChangeAspect="1" noChangeArrowheads="1" noTextEdit="1"/>
          </p:cNvSpPr>
          <p:nvPr>
            <p:ph type="sldImg"/>
          </p:nvPr>
        </p:nvSpPr>
        <p:spPr>
          <a:xfrm>
            <a:off x="917575" y="744538"/>
            <a:ext cx="4962525" cy="3722687"/>
          </a:xfrm>
          <a:ln/>
        </p:spPr>
      </p:sp>
      <p:sp>
        <p:nvSpPr>
          <p:cNvPr id="17412" name="Rectangle 2">
            <a:extLst>
              <a:ext uri="{FF2B5EF4-FFF2-40B4-BE49-F238E27FC236}">
                <a16:creationId xmlns:a16="http://schemas.microsoft.com/office/drawing/2014/main" id="{3FA9F92F-F101-ED98-D70C-ED873F644C58}"/>
              </a:ext>
            </a:extLst>
          </p:cNvPr>
          <p:cNvSpPr>
            <a:spLocks noGrp="1" noChangeArrowheads="1"/>
          </p:cNvSpPr>
          <p:nvPr>
            <p:ph type="body" idx="1"/>
          </p:nvPr>
        </p:nvSpPr>
        <p:spPr>
          <a:xfrm>
            <a:off x="679450" y="4714875"/>
            <a:ext cx="5432425" cy="44608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Rectangle 11">
            <a:extLst>
              <a:ext uri="{FF2B5EF4-FFF2-40B4-BE49-F238E27FC236}">
                <a16:creationId xmlns:a16="http://schemas.microsoft.com/office/drawing/2014/main" id="{9F1A8C46-4033-7CA3-C6A5-003E69552444}"/>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a:solidFill>
                  <a:schemeClr val="bg1"/>
                </a:solidFill>
                <a:latin typeface="Arial" panose="020B0604020202020204" pitchFamily="34" charset="0"/>
              </a:defRPr>
            </a:lvl1pPr>
            <a:lvl2pPr eaLnBrk="0" hangingPunct="0">
              <a:tabLst>
                <a:tab pos="723900" algn="l"/>
                <a:tab pos="1447800" algn="l"/>
                <a:tab pos="2171700" algn="l"/>
                <a:tab pos="2895600" algn="l"/>
              </a:tabLst>
              <a:defRPr>
                <a:solidFill>
                  <a:schemeClr val="bg1"/>
                </a:solidFill>
                <a:latin typeface="Arial" panose="020B0604020202020204" pitchFamily="34" charset="0"/>
              </a:defRPr>
            </a:lvl2pPr>
            <a:lvl3pPr eaLnBrk="0" hangingPunct="0">
              <a:tabLst>
                <a:tab pos="723900" algn="l"/>
                <a:tab pos="1447800" algn="l"/>
                <a:tab pos="2171700" algn="l"/>
                <a:tab pos="2895600" algn="l"/>
              </a:tabLst>
              <a:defRPr>
                <a:solidFill>
                  <a:schemeClr val="bg1"/>
                </a:solidFill>
                <a:latin typeface="Arial" panose="020B0604020202020204" pitchFamily="34" charset="0"/>
              </a:defRPr>
            </a:lvl3pPr>
            <a:lvl4pPr eaLnBrk="0" hangingPunct="0">
              <a:tabLst>
                <a:tab pos="723900" algn="l"/>
                <a:tab pos="1447800" algn="l"/>
                <a:tab pos="2171700" algn="l"/>
                <a:tab pos="2895600" algn="l"/>
              </a:tabLst>
              <a:defRPr>
                <a:solidFill>
                  <a:schemeClr val="bg1"/>
                </a:solidFill>
                <a:latin typeface="Arial" panose="020B0604020202020204" pitchFamily="34" charset="0"/>
              </a:defRPr>
            </a:lvl4pPr>
            <a:lvl5pPr eaLnBrk="0" hangingPunct="0">
              <a:tabLst>
                <a:tab pos="723900" algn="l"/>
                <a:tab pos="1447800" algn="l"/>
                <a:tab pos="2171700" algn="l"/>
                <a:tab pos="28956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9pPr>
          </a:lstStyle>
          <a:p>
            <a:pPr eaLnBrk="1" hangingPunct="1"/>
            <a:fld id="{ECB13CA7-3E46-094C-AAA2-ED8D3ACC90ED}" type="slidenum">
              <a:rPr lang="en-US" altLang="en-US">
                <a:solidFill>
                  <a:srgbClr val="000000"/>
                </a:solidFill>
                <a:latin typeface="Times New Roman" panose="02020603050405020304" pitchFamily="18" charset="0"/>
              </a:rPr>
              <a:pPr eaLnBrk="1" hangingPunct="1"/>
              <a:t>87</a:t>
            </a:fld>
            <a:endParaRPr lang="en-US" altLang="en-US">
              <a:solidFill>
                <a:srgbClr val="000000"/>
              </a:solidFill>
              <a:latin typeface="Times New Roman" panose="02020603050405020304" pitchFamily="18" charset="0"/>
            </a:endParaRPr>
          </a:p>
        </p:txBody>
      </p:sp>
      <p:sp>
        <p:nvSpPr>
          <p:cNvPr id="18435" name="Rectangle 1">
            <a:extLst>
              <a:ext uri="{FF2B5EF4-FFF2-40B4-BE49-F238E27FC236}">
                <a16:creationId xmlns:a16="http://schemas.microsoft.com/office/drawing/2014/main" id="{F2DDAA06-B035-5DBA-BA85-2CF05DA93065}"/>
              </a:ext>
            </a:extLst>
          </p:cNvPr>
          <p:cNvSpPr>
            <a:spLocks noGrp="1" noRot="1" noChangeAspect="1" noChangeArrowheads="1" noTextEdit="1"/>
          </p:cNvSpPr>
          <p:nvPr>
            <p:ph type="sldImg"/>
          </p:nvPr>
        </p:nvSpPr>
        <p:spPr>
          <a:xfrm>
            <a:off x="917575" y="744538"/>
            <a:ext cx="4962525" cy="3722687"/>
          </a:xfrm>
          <a:ln/>
        </p:spPr>
      </p:sp>
      <p:sp>
        <p:nvSpPr>
          <p:cNvPr id="18436" name="Text Box 2">
            <a:extLst>
              <a:ext uri="{FF2B5EF4-FFF2-40B4-BE49-F238E27FC236}">
                <a16:creationId xmlns:a16="http://schemas.microsoft.com/office/drawing/2014/main" id="{3A36DF01-B459-7FE8-18F6-8D8527554549}"/>
              </a:ext>
            </a:extLst>
          </p:cNvPr>
          <p:cNvSpPr>
            <a:spLocks noGrp="1" noChangeArrowheads="1"/>
          </p:cNvSpPr>
          <p:nvPr>
            <p:ph type="body" idx="1"/>
          </p:nvPr>
        </p:nvSpPr>
        <p:spPr>
          <a:xfrm>
            <a:off x="679450" y="4714875"/>
            <a:ext cx="5432425" cy="44608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BF809EFC-2275-560B-A93D-F84B328F634E}"/>
              </a:ext>
            </a:extLst>
          </p:cNvPr>
          <p:cNvSpPr>
            <a:spLocks noGrp="1" noRot="1" noChangeAspect="1" noTextEdit="1"/>
          </p:cNvSpPr>
          <p:nvPr>
            <p:ph type="sldImg"/>
          </p:nvPr>
        </p:nvSpPr>
        <p:spPr>
          <a:ln/>
        </p:spPr>
      </p:sp>
      <p:sp>
        <p:nvSpPr>
          <p:cNvPr id="19459" name="Notes Placeholder 2">
            <a:extLst>
              <a:ext uri="{FF2B5EF4-FFF2-40B4-BE49-F238E27FC236}">
                <a16:creationId xmlns:a16="http://schemas.microsoft.com/office/drawing/2014/main" id="{38443221-ED0C-287B-D008-6B16C97A6FA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9460" name="Slide Number Placeholder 3">
            <a:extLst>
              <a:ext uri="{FF2B5EF4-FFF2-40B4-BE49-F238E27FC236}">
                <a16:creationId xmlns:a16="http://schemas.microsoft.com/office/drawing/2014/main" id="{0D144058-F656-8358-4B97-B48CCA56C2B4}"/>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a:solidFill>
                  <a:schemeClr val="bg1"/>
                </a:solidFill>
                <a:latin typeface="Arial" panose="020B0604020202020204" pitchFamily="34" charset="0"/>
              </a:defRPr>
            </a:lvl1pPr>
            <a:lvl2pPr eaLnBrk="0" hangingPunct="0">
              <a:tabLst>
                <a:tab pos="723900" algn="l"/>
                <a:tab pos="1447800" algn="l"/>
                <a:tab pos="2171700" algn="l"/>
                <a:tab pos="2895600" algn="l"/>
              </a:tabLst>
              <a:defRPr>
                <a:solidFill>
                  <a:schemeClr val="bg1"/>
                </a:solidFill>
                <a:latin typeface="Arial" panose="020B0604020202020204" pitchFamily="34" charset="0"/>
              </a:defRPr>
            </a:lvl2pPr>
            <a:lvl3pPr eaLnBrk="0" hangingPunct="0">
              <a:tabLst>
                <a:tab pos="723900" algn="l"/>
                <a:tab pos="1447800" algn="l"/>
                <a:tab pos="2171700" algn="l"/>
                <a:tab pos="2895600" algn="l"/>
              </a:tabLst>
              <a:defRPr>
                <a:solidFill>
                  <a:schemeClr val="bg1"/>
                </a:solidFill>
                <a:latin typeface="Arial" panose="020B0604020202020204" pitchFamily="34" charset="0"/>
              </a:defRPr>
            </a:lvl3pPr>
            <a:lvl4pPr eaLnBrk="0" hangingPunct="0">
              <a:tabLst>
                <a:tab pos="723900" algn="l"/>
                <a:tab pos="1447800" algn="l"/>
                <a:tab pos="2171700" algn="l"/>
                <a:tab pos="2895600" algn="l"/>
              </a:tabLst>
              <a:defRPr>
                <a:solidFill>
                  <a:schemeClr val="bg1"/>
                </a:solidFill>
                <a:latin typeface="Arial" panose="020B0604020202020204" pitchFamily="34" charset="0"/>
              </a:defRPr>
            </a:lvl4pPr>
            <a:lvl5pPr eaLnBrk="0" hangingPunct="0">
              <a:tabLst>
                <a:tab pos="723900" algn="l"/>
                <a:tab pos="1447800" algn="l"/>
                <a:tab pos="2171700" algn="l"/>
                <a:tab pos="28956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9pPr>
          </a:lstStyle>
          <a:p>
            <a:pPr eaLnBrk="1" hangingPunct="1"/>
            <a:fld id="{6C955786-0032-5849-A0F6-265D5835CDE4}" type="slidenum">
              <a:rPr lang="en-US" altLang="en-US">
                <a:solidFill>
                  <a:srgbClr val="000000"/>
                </a:solidFill>
                <a:latin typeface="Times New Roman" panose="02020603050405020304" pitchFamily="18" charset="0"/>
              </a:rPr>
              <a:pPr eaLnBrk="1" hangingPunct="1"/>
              <a:t>88</a:t>
            </a:fld>
            <a:endParaRPr lang="en-US" altLang="en-US">
              <a:solidFill>
                <a:srgbClr val="000000"/>
              </a:solidFill>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Rectangle 13">
            <a:extLst>
              <a:ext uri="{FF2B5EF4-FFF2-40B4-BE49-F238E27FC236}">
                <a16:creationId xmlns:a16="http://schemas.microsoft.com/office/drawing/2014/main" id="{CD432446-3958-ED43-0AC1-7E3070C3DEE8}"/>
              </a:ext>
            </a:extLst>
          </p:cNvPr>
          <p:cNvSpPr>
            <a:spLocks noGrp="1" noChangeArrowheads="1"/>
          </p:cNvSpPr>
          <p:nvPr>
            <p:ph type="sldNum"/>
          </p:nvPr>
        </p:nvSpPr>
        <p:spPr>
          <a:ln/>
        </p:spPr>
        <p:txBody>
          <a:bodyPr/>
          <a:lstStyle/>
          <a:p>
            <a:fld id="{96DAE13B-7D98-E54C-9984-5EA34F3F1AEA}" type="slidenum">
              <a:rPr lang="en-US" altLang="en-US"/>
              <a:pPr/>
              <a:t>7</a:t>
            </a:fld>
            <a:endParaRPr lang="en-US" altLang="en-US"/>
          </a:p>
        </p:txBody>
      </p:sp>
      <p:sp>
        <p:nvSpPr>
          <p:cNvPr id="62465" name="Text Box 1">
            <a:extLst>
              <a:ext uri="{FF2B5EF4-FFF2-40B4-BE49-F238E27FC236}">
                <a16:creationId xmlns:a16="http://schemas.microsoft.com/office/drawing/2014/main" id="{3C3D44E2-E67D-77AC-A679-AD5FB36E59D7}"/>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2466" name="Text Box 2">
            <a:extLst>
              <a:ext uri="{FF2B5EF4-FFF2-40B4-BE49-F238E27FC236}">
                <a16:creationId xmlns:a16="http://schemas.microsoft.com/office/drawing/2014/main" id="{B9FA6DED-9B9A-DB60-4CEC-8641EE8CFDB4}"/>
              </a:ext>
            </a:extLst>
          </p:cNvPr>
          <p:cNvSpPr txBox="1">
            <a:spLocks noGrp="1" noChangeArrowheads="1"/>
          </p:cNvSpPr>
          <p:nvPr>
            <p:ph type="body" idx="1"/>
          </p:nvPr>
        </p:nvSpPr>
        <p:spPr bwMode="auto">
          <a:xfrm>
            <a:off x="685800" y="4343400"/>
            <a:ext cx="5478463" cy="41068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EC95A750-8FB8-F485-850E-1F0F14EE5078}"/>
              </a:ext>
            </a:extLst>
          </p:cNvPr>
          <p:cNvSpPr>
            <a:spLocks noGrp="1" noRot="1" noChangeAspect="1" noTextEdit="1"/>
          </p:cNvSpPr>
          <p:nvPr>
            <p:ph type="sldImg"/>
          </p:nvPr>
        </p:nvSpPr>
        <p:spPr>
          <a:ln/>
        </p:spPr>
      </p:sp>
      <p:sp>
        <p:nvSpPr>
          <p:cNvPr id="20483" name="Notes Placeholder 2">
            <a:extLst>
              <a:ext uri="{FF2B5EF4-FFF2-40B4-BE49-F238E27FC236}">
                <a16:creationId xmlns:a16="http://schemas.microsoft.com/office/drawing/2014/main" id="{2229BDE8-3897-4608-8712-BE6E11DA51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0484" name="Slide Number Placeholder 3">
            <a:extLst>
              <a:ext uri="{FF2B5EF4-FFF2-40B4-BE49-F238E27FC236}">
                <a16:creationId xmlns:a16="http://schemas.microsoft.com/office/drawing/2014/main" id="{013CDFC3-E3AA-F92C-2CBA-E88C9B6BAD7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a:solidFill>
                  <a:schemeClr val="bg1"/>
                </a:solidFill>
                <a:latin typeface="Arial" panose="020B0604020202020204" pitchFamily="34" charset="0"/>
              </a:defRPr>
            </a:lvl1pPr>
            <a:lvl2pPr eaLnBrk="0" hangingPunct="0">
              <a:tabLst>
                <a:tab pos="723900" algn="l"/>
                <a:tab pos="1447800" algn="l"/>
                <a:tab pos="2171700" algn="l"/>
                <a:tab pos="2895600" algn="l"/>
              </a:tabLst>
              <a:defRPr>
                <a:solidFill>
                  <a:schemeClr val="bg1"/>
                </a:solidFill>
                <a:latin typeface="Arial" panose="020B0604020202020204" pitchFamily="34" charset="0"/>
              </a:defRPr>
            </a:lvl2pPr>
            <a:lvl3pPr eaLnBrk="0" hangingPunct="0">
              <a:tabLst>
                <a:tab pos="723900" algn="l"/>
                <a:tab pos="1447800" algn="l"/>
                <a:tab pos="2171700" algn="l"/>
                <a:tab pos="2895600" algn="l"/>
              </a:tabLst>
              <a:defRPr>
                <a:solidFill>
                  <a:schemeClr val="bg1"/>
                </a:solidFill>
                <a:latin typeface="Arial" panose="020B0604020202020204" pitchFamily="34" charset="0"/>
              </a:defRPr>
            </a:lvl3pPr>
            <a:lvl4pPr eaLnBrk="0" hangingPunct="0">
              <a:tabLst>
                <a:tab pos="723900" algn="l"/>
                <a:tab pos="1447800" algn="l"/>
                <a:tab pos="2171700" algn="l"/>
                <a:tab pos="2895600" algn="l"/>
              </a:tabLst>
              <a:defRPr>
                <a:solidFill>
                  <a:schemeClr val="bg1"/>
                </a:solidFill>
                <a:latin typeface="Arial" panose="020B0604020202020204" pitchFamily="34" charset="0"/>
              </a:defRPr>
            </a:lvl4pPr>
            <a:lvl5pPr eaLnBrk="0" hangingPunct="0">
              <a:tabLst>
                <a:tab pos="723900" algn="l"/>
                <a:tab pos="1447800" algn="l"/>
                <a:tab pos="2171700" algn="l"/>
                <a:tab pos="28956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9pPr>
          </a:lstStyle>
          <a:p>
            <a:pPr eaLnBrk="1" hangingPunct="1"/>
            <a:fld id="{E25297DB-3C7A-314D-9F6F-B7D3D074654F}" type="slidenum">
              <a:rPr lang="en-US" altLang="en-US">
                <a:solidFill>
                  <a:srgbClr val="000000"/>
                </a:solidFill>
                <a:latin typeface="Times New Roman" panose="02020603050405020304" pitchFamily="18" charset="0"/>
              </a:rPr>
              <a:pPr eaLnBrk="1" hangingPunct="1"/>
              <a:t>89</a:t>
            </a:fld>
            <a:endParaRPr lang="en-US" altLang="en-US">
              <a:solidFill>
                <a:srgbClr val="000000"/>
              </a:solidFill>
              <a:latin typeface="Times New Roman" panose="02020603050405020304"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a:extLst>
              <a:ext uri="{FF2B5EF4-FFF2-40B4-BE49-F238E27FC236}">
                <a16:creationId xmlns:a16="http://schemas.microsoft.com/office/drawing/2014/main" id="{B75950AC-D93D-8ACC-DE70-EC19C19EBEEF}"/>
              </a:ext>
            </a:extLst>
          </p:cNvPr>
          <p:cNvSpPr>
            <a:spLocks noGrp="1" noRot="1" noChangeAspect="1" noTextEdit="1"/>
          </p:cNvSpPr>
          <p:nvPr>
            <p:ph type="sldImg"/>
          </p:nvPr>
        </p:nvSpPr>
        <p:spPr>
          <a:ln/>
        </p:spPr>
      </p:sp>
      <p:sp>
        <p:nvSpPr>
          <p:cNvPr id="21507" name="Notes Placeholder 2">
            <a:extLst>
              <a:ext uri="{FF2B5EF4-FFF2-40B4-BE49-F238E27FC236}">
                <a16:creationId xmlns:a16="http://schemas.microsoft.com/office/drawing/2014/main" id="{63DBC51E-1090-F65D-A20B-0DC8C9FAF11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1508" name="Slide Number Placeholder 3">
            <a:extLst>
              <a:ext uri="{FF2B5EF4-FFF2-40B4-BE49-F238E27FC236}">
                <a16:creationId xmlns:a16="http://schemas.microsoft.com/office/drawing/2014/main" id="{528FBB5D-A459-4680-6527-0F270F575031}"/>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a:solidFill>
                  <a:schemeClr val="bg1"/>
                </a:solidFill>
                <a:latin typeface="Arial" panose="020B0604020202020204" pitchFamily="34" charset="0"/>
              </a:defRPr>
            </a:lvl1pPr>
            <a:lvl2pPr eaLnBrk="0" hangingPunct="0">
              <a:tabLst>
                <a:tab pos="723900" algn="l"/>
                <a:tab pos="1447800" algn="l"/>
                <a:tab pos="2171700" algn="l"/>
                <a:tab pos="2895600" algn="l"/>
              </a:tabLst>
              <a:defRPr>
                <a:solidFill>
                  <a:schemeClr val="bg1"/>
                </a:solidFill>
                <a:latin typeface="Arial" panose="020B0604020202020204" pitchFamily="34" charset="0"/>
              </a:defRPr>
            </a:lvl2pPr>
            <a:lvl3pPr eaLnBrk="0" hangingPunct="0">
              <a:tabLst>
                <a:tab pos="723900" algn="l"/>
                <a:tab pos="1447800" algn="l"/>
                <a:tab pos="2171700" algn="l"/>
                <a:tab pos="2895600" algn="l"/>
              </a:tabLst>
              <a:defRPr>
                <a:solidFill>
                  <a:schemeClr val="bg1"/>
                </a:solidFill>
                <a:latin typeface="Arial" panose="020B0604020202020204" pitchFamily="34" charset="0"/>
              </a:defRPr>
            </a:lvl3pPr>
            <a:lvl4pPr eaLnBrk="0" hangingPunct="0">
              <a:tabLst>
                <a:tab pos="723900" algn="l"/>
                <a:tab pos="1447800" algn="l"/>
                <a:tab pos="2171700" algn="l"/>
                <a:tab pos="2895600" algn="l"/>
              </a:tabLst>
              <a:defRPr>
                <a:solidFill>
                  <a:schemeClr val="bg1"/>
                </a:solidFill>
                <a:latin typeface="Arial" panose="020B0604020202020204" pitchFamily="34" charset="0"/>
              </a:defRPr>
            </a:lvl4pPr>
            <a:lvl5pPr eaLnBrk="0" hangingPunct="0">
              <a:tabLst>
                <a:tab pos="723900" algn="l"/>
                <a:tab pos="1447800" algn="l"/>
                <a:tab pos="2171700" algn="l"/>
                <a:tab pos="28956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9pPr>
          </a:lstStyle>
          <a:p>
            <a:pPr eaLnBrk="1" hangingPunct="1"/>
            <a:fld id="{D0EA36AE-A813-3A40-89F5-85919A731373}" type="slidenum">
              <a:rPr lang="en-US" altLang="en-US">
                <a:solidFill>
                  <a:srgbClr val="000000"/>
                </a:solidFill>
                <a:latin typeface="Times New Roman" panose="02020603050405020304" pitchFamily="18" charset="0"/>
              </a:rPr>
              <a:pPr eaLnBrk="1" hangingPunct="1"/>
              <a:t>90</a:t>
            </a:fld>
            <a:endParaRPr lang="en-US" altLang="en-US">
              <a:solidFill>
                <a:srgbClr val="000000"/>
              </a:solidFill>
              <a:latin typeface="Times New Roman" panose="02020603050405020304"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48A29B8F-2FA5-B8FE-51A2-CC5E12FF41E0}"/>
              </a:ext>
            </a:extLst>
          </p:cNvPr>
          <p:cNvSpPr>
            <a:spLocks noGrp="1" noRot="1" noChangeAspect="1" noTextEdit="1"/>
          </p:cNvSpPr>
          <p:nvPr>
            <p:ph type="sldImg"/>
          </p:nvPr>
        </p:nvSpPr>
        <p:spPr>
          <a:ln/>
        </p:spPr>
      </p:sp>
      <p:sp>
        <p:nvSpPr>
          <p:cNvPr id="22531" name="Notes Placeholder 2">
            <a:extLst>
              <a:ext uri="{FF2B5EF4-FFF2-40B4-BE49-F238E27FC236}">
                <a16:creationId xmlns:a16="http://schemas.microsoft.com/office/drawing/2014/main" id="{3B0EC46F-9E8B-A6D3-8E0A-4BC684ADC9B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Arial" panose="020B0604020202020204" pitchFamily="34" charset="0"/>
              <a:buChar char="•"/>
            </a:pPr>
            <a:r>
              <a:rPr lang="en-US" altLang="en-US"/>
              <a:t> Identified Test Scenarios (High level test conditions) with expected results need to be prioritized as per the business criticality and Usage in Production. The prioritization details are given in the next slide.</a:t>
            </a:r>
          </a:p>
          <a:p>
            <a:pPr>
              <a:buFont typeface="Arial" panose="020B0604020202020204" pitchFamily="34" charset="0"/>
              <a:buChar char="•"/>
            </a:pPr>
            <a:endParaRPr lang="en-US" altLang="en-US"/>
          </a:p>
          <a:p>
            <a:pPr>
              <a:buFont typeface="Arial" panose="020B0604020202020204" pitchFamily="34" charset="0"/>
              <a:buChar char="•"/>
            </a:pPr>
            <a:r>
              <a:rPr lang="en-US" altLang="en-US"/>
              <a:t>Test scenarios need to be reviewed and approved before starting Test Case preparation.  </a:t>
            </a:r>
          </a:p>
          <a:p>
            <a:pPr>
              <a:buFont typeface="Arial" panose="020B0604020202020204" pitchFamily="34" charset="0"/>
              <a:buChar char="•"/>
            </a:pPr>
            <a:endParaRPr lang="en-US" altLang="en-US"/>
          </a:p>
          <a:p>
            <a:pPr>
              <a:buFont typeface="Arial" panose="020B0604020202020204" pitchFamily="34" charset="0"/>
              <a:buChar char="•"/>
            </a:pPr>
            <a:r>
              <a:rPr lang="en-US" altLang="en-US"/>
              <a:t>The test case should have Test Case ID, Test Case Description, Test Steps, Test Step description, Expected Results, Priority and Requirement ID. Pre-requisites and Test Data need to be updated whenever required.</a:t>
            </a:r>
          </a:p>
          <a:p>
            <a:pPr>
              <a:buFont typeface="Arial" panose="020B0604020202020204" pitchFamily="34" charset="0"/>
              <a:buChar char="•"/>
            </a:pPr>
            <a:endParaRPr lang="en-US" altLang="en-US"/>
          </a:p>
        </p:txBody>
      </p:sp>
      <p:sp>
        <p:nvSpPr>
          <p:cNvPr id="22532" name="Slide Number Placeholder 3">
            <a:extLst>
              <a:ext uri="{FF2B5EF4-FFF2-40B4-BE49-F238E27FC236}">
                <a16:creationId xmlns:a16="http://schemas.microsoft.com/office/drawing/2014/main" id="{C13E339F-ECD8-A69A-BADB-E817693A080D}"/>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a:solidFill>
                  <a:schemeClr val="bg1"/>
                </a:solidFill>
                <a:latin typeface="Arial" panose="020B0604020202020204" pitchFamily="34" charset="0"/>
              </a:defRPr>
            </a:lvl1pPr>
            <a:lvl2pPr eaLnBrk="0" hangingPunct="0">
              <a:tabLst>
                <a:tab pos="723900" algn="l"/>
                <a:tab pos="1447800" algn="l"/>
                <a:tab pos="2171700" algn="l"/>
                <a:tab pos="2895600" algn="l"/>
              </a:tabLst>
              <a:defRPr>
                <a:solidFill>
                  <a:schemeClr val="bg1"/>
                </a:solidFill>
                <a:latin typeface="Arial" panose="020B0604020202020204" pitchFamily="34" charset="0"/>
              </a:defRPr>
            </a:lvl2pPr>
            <a:lvl3pPr eaLnBrk="0" hangingPunct="0">
              <a:tabLst>
                <a:tab pos="723900" algn="l"/>
                <a:tab pos="1447800" algn="l"/>
                <a:tab pos="2171700" algn="l"/>
                <a:tab pos="2895600" algn="l"/>
              </a:tabLst>
              <a:defRPr>
                <a:solidFill>
                  <a:schemeClr val="bg1"/>
                </a:solidFill>
                <a:latin typeface="Arial" panose="020B0604020202020204" pitchFamily="34" charset="0"/>
              </a:defRPr>
            </a:lvl3pPr>
            <a:lvl4pPr eaLnBrk="0" hangingPunct="0">
              <a:tabLst>
                <a:tab pos="723900" algn="l"/>
                <a:tab pos="1447800" algn="l"/>
                <a:tab pos="2171700" algn="l"/>
                <a:tab pos="2895600" algn="l"/>
              </a:tabLst>
              <a:defRPr>
                <a:solidFill>
                  <a:schemeClr val="bg1"/>
                </a:solidFill>
                <a:latin typeface="Arial" panose="020B0604020202020204" pitchFamily="34" charset="0"/>
              </a:defRPr>
            </a:lvl4pPr>
            <a:lvl5pPr eaLnBrk="0" hangingPunct="0">
              <a:tabLst>
                <a:tab pos="723900" algn="l"/>
                <a:tab pos="1447800" algn="l"/>
                <a:tab pos="2171700" algn="l"/>
                <a:tab pos="28956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9pPr>
          </a:lstStyle>
          <a:p>
            <a:pPr eaLnBrk="1" hangingPunct="1"/>
            <a:fld id="{7E1881DD-37AD-6048-B419-88B7D0779EEF}" type="slidenum">
              <a:rPr lang="en-US" altLang="en-US">
                <a:solidFill>
                  <a:srgbClr val="000000"/>
                </a:solidFill>
                <a:latin typeface="Times New Roman" panose="02020603050405020304" pitchFamily="18" charset="0"/>
              </a:rPr>
              <a:pPr eaLnBrk="1" hangingPunct="1"/>
              <a:t>91</a:t>
            </a:fld>
            <a:endParaRPr lang="en-US" altLang="en-US">
              <a:solidFill>
                <a:srgbClr val="000000"/>
              </a:solidFill>
              <a:latin typeface="Times New Roman" panose="02020603050405020304" pitchFamily="18"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97B6086D-45B8-AFF0-1BE8-44A7E680224F}"/>
              </a:ext>
            </a:extLst>
          </p:cNvPr>
          <p:cNvSpPr txBox="1">
            <a:spLocks noGrp="1" noChangeArrowheads="1"/>
          </p:cNvSpPr>
          <p:nvPr/>
        </p:nvSpPr>
        <p:spPr bwMode="auto">
          <a:xfrm>
            <a:off x="3849688" y="9426575"/>
            <a:ext cx="2944812"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fld id="{BAB76018-512D-3B4B-AAFF-6ECDB229BF37}" type="slidenum">
              <a:rPr lang="en-US" altLang="en-US" sz="1200"/>
              <a:pPr algn="r"/>
              <a:t>92</a:t>
            </a:fld>
            <a:endParaRPr lang="en-US" altLang="en-US" sz="1200"/>
          </a:p>
        </p:txBody>
      </p:sp>
      <p:sp>
        <p:nvSpPr>
          <p:cNvPr id="23555" name="Rectangle 2">
            <a:extLst>
              <a:ext uri="{FF2B5EF4-FFF2-40B4-BE49-F238E27FC236}">
                <a16:creationId xmlns:a16="http://schemas.microsoft.com/office/drawing/2014/main" id="{B99A61D0-34C0-A742-42E6-D32E5A3875E3}"/>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81DDB1A7-3A56-3769-27EC-D69105DA98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Note:  P1</a:t>
            </a:r>
            <a:r>
              <a:rPr lang="en-US" altLang="en-US">
                <a:sym typeface="Wingdings" pitchFamily="2" charset="2"/>
              </a:rPr>
              <a:t></a:t>
            </a:r>
            <a:r>
              <a:rPr lang="en-US" altLang="en-US"/>
              <a:t> High</a:t>
            </a:r>
          </a:p>
          <a:p>
            <a:pPr eaLnBrk="1" hangingPunct="1"/>
            <a:r>
              <a:rPr lang="en-US" altLang="en-US"/>
              <a:t>	P2 </a:t>
            </a:r>
            <a:r>
              <a:rPr lang="en-US" altLang="en-US">
                <a:sym typeface="Wingdings" pitchFamily="2" charset="2"/>
              </a:rPr>
              <a:t> Medium</a:t>
            </a:r>
          </a:p>
          <a:p>
            <a:pPr eaLnBrk="1" hangingPunct="1"/>
            <a:r>
              <a:rPr lang="en-US" altLang="en-US">
                <a:sym typeface="Wingdings" pitchFamily="2" charset="2"/>
              </a:rPr>
              <a:t>	P3  Low</a:t>
            </a:r>
            <a:endParaRPr lang="en-US"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a:extLst>
              <a:ext uri="{FF2B5EF4-FFF2-40B4-BE49-F238E27FC236}">
                <a16:creationId xmlns:a16="http://schemas.microsoft.com/office/drawing/2014/main" id="{0B974B6B-4E66-09F8-0FB0-C723DDE8D911}"/>
              </a:ext>
            </a:extLst>
          </p:cNvPr>
          <p:cNvSpPr>
            <a:spLocks noGrp="1" noRot="1" noChangeAspect="1" noTextEdit="1"/>
          </p:cNvSpPr>
          <p:nvPr>
            <p:ph type="sldImg"/>
          </p:nvPr>
        </p:nvSpPr>
        <p:spPr>
          <a:ln/>
        </p:spPr>
      </p:sp>
      <p:sp>
        <p:nvSpPr>
          <p:cNvPr id="24579" name="Notes Placeholder 2">
            <a:extLst>
              <a:ext uri="{FF2B5EF4-FFF2-40B4-BE49-F238E27FC236}">
                <a16:creationId xmlns:a16="http://schemas.microsoft.com/office/drawing/2014/main" id="{B49296DA-C1D7-57BF-E73C-36AB335593C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b="1"/>
          </a:p>
        </p:txBody>
      </p:sp>
      <p:sp>
        <p:nvSpPr>
          <p:cNvPr id="24580" name="Slide Number Placeholder 3">
            <a:extLst>
              <a:ext uri="{FF2B5EF4-FFF2-40B4-BE49-F238E27FC236}">
                <a16:creationId xmlns:a16="http://schemas.microsoft.com/office/drawing/2014/main" id="{D070D03E-2EA3-0F5C-D7D4-E19BB57C4BC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a:solidFill>
                  <a:schemeClr val="bg1"/>
                </a:solidFill>
                <a:latin typeface="Arial" panose="020B0604020202020204" pitchFamily="34" charset="0"/>
              </a:defRPr>
            </a:lvl1pPr>
            <a:lvl2pPr eaLnBrk="0" hangingPunct="0">
              <a:tabLst>
                <a:tab pos="723900" algn="l"/>
                <a:tab pos="1447800" algn="l"/>
                <a:tab pos="2171700" algn="l"/>
                <a:tab pos="2895600" algn="l"/>
              </a:tabLst>
              <a:defRPr>
                <a:solidFill>
                  <a:schemeClr val="bg1"/>
                </a:solidFill>
                <a:latin typeface="Arial" panose="020B0604020202020204" pitchFamily="34" charset="0"/>
              </a:defRPr>
            </a:lvl2pPr>
            <a:lvl3pPr eaLnBrk="0" hangingPunct="0">
              <a:tabLst>
                <a:tab pos="723900" algn="l"/>
                <a:tab pos="1447800" algn="l"/>
                <a:tab pos="2171700" algn="l"/>
                <a:tab pos="2895600" algn="l"/>
              </a:tabLst>
              <a:defRPr>
                <a:solidFill>
                  <a:schemeClr val="bg1"/>
                </a:solidFill>
                <a:latin typeface="Arial" panose="020B0604020202020204" pitchFamily="34" charset="0"/>
              </a:defRPr>
            </a:lvl3pPr>
            <a:lvl4pPr eaLnBrk="0" hangingPunct="0">
              <a:tabLst>
                <a:tab pos="723900" algn="l"/>
                <a:tab pos="1447800" algn="l"/>
                <a:tab pos="2171700" algn="l"/>
                <a:tab pos="2895600" algn="l"/>
              </a:tabLst>
              <a:defRPr>
                <a:solidFill>
                  <a:schemeClr val="bg1"/>
                </a:solidFill>
                <a:latin typeface="Arial" panose="020B0604020202020204" pitchFamily="34" charset="0"/>
              </a:defRPr>
            </a:lvl4pPr>
            <a:lvl5pPr eaLnBrk="0" hangingPunct="0">
              <a:tabLst>
                <a:tab pos="723900" algn="l"/>
                <a:tab pos="1447800" algn="l"/>
                <a:tab pos="2171700" algn="l"/>
                <a:tab pos="28956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9pPr>
          </a:lstStyle>
          <a:p>
            <a:pPr eaLnBrk="1" hangingPunct="1"/>
            <a:fld id="{689A8087-12D7-474E-9372-D95BC5145E5C}" type="slidenum">
              <a:rPr lang="en-US" altLang="en-US">
                <a:solidFill>
                  <a:srgbClr val="000000"/>
                </a:solidFill>
                <a:latin typeface="Times New Roman" panose="02020603050405020304" pitchFamily="18" charset="0"/>
              </a:rPr>
              <a:pPr eaLnBrk="1" hangingPunct="1"/>
              <a:t>93</a:t>
            </a:fld>
            <a:endParaRPr lang="en-US" altLang="en-US">
              <a:solidFill>
                <a:srgbClr val="000000"/>
              </a:solidFill>
              <a:latin typeface="Times New Roman" panose="02020603050405020304" pitchFamily="18"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61E56206-7758-92E9-D307-ABED918359DA}"/>
              </a:ext>
            </a:extLst>
          </p:cNvPr>
          <p:cNvSpPr>
            <a:spLocks noGrp="1" noRot="1" noChangeAspect="1" noTextEdit="1"/>
          </p:cNvSpPr>
          <p:nvPr>
            <p:ph type="sldImg"/>
          </p:nvPr>
        </p:nvSpPr>
        <p:spPr>
          <a:ln/>
        </p:spPr>
      </p:sp>
      <p:sp>
        <p:nvSpPr>
          <p:cNvPr id="25603" name="Notes Placeholder 2">
            <a:extLst>
              <a:ext uri="{FF2B5EF4-FFF2-40B4-BE49-F238E27FC236}">
                <a16:creationId xmlns:a16="http://schemas.microsoft.com/office/drawing/2014/main" id="{06823761-86FB-3739-1FFB-AF2A33CB6E7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5604" name="Slide Number Placeholder 3">
            <a:extLst>
              <a:ext uri="{FF2B5EF4-FFF2-40B4-BE49-F238E27FC236}">
                <a16:creationId xmlns:a16="http://schemas.microsoft.com/office/drawing/2014/main" id="{74652965-1463-3682-C196-AA2239082918}"/>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a:solidFill>
                  <a:schemeClr val="bg1"/>
                </a:solidFill>
                <a:latin typeface="Arial" panose="020B0604020202020204" pitchFamily="34" charset="0"/>
              </a:defRPr>
            </a:lvl1pPr>
            <a:lvl2pPr eaLnBrk="0" hangingPunct="0">
              <a:tabLst>
                <a:tab pos="723900" algn="l"/>
                <a:tab pos="1447800" algn="l"/>
                <a:tab pos="2171700" algn="l"/>
                <a:tab pos="2895600" algn="l"/>
              </a:tabLst>
              <a:defRPr>
                <a:solidFill>
                  <a:schemeClr val="bg1"/>
                </a:solidFill>
                <a:latin typeface="Arial" panose="020B0604020202020204" pitchFamily="34" charset="0"/>
              </a:defRPr>
            </a:lvl2pPr>
            <a:lvl3pPr eaLnBrk="0" hangingPunct="0">
              <a:tabLst>
                <a:tab pos="723900" algn="l"/>
                <a:tab pos="1447800" algn="l"/>
                <a:tab pos="2171700" algn="l"/>
                <a:tab pos="2895600" algn="l"/>
              </a:tabLst>
              <a:defRPr>
                <a:solidFill>
                  <a:schemeClr val="bg1"/>
                </a:solidFill>
                <a:latin typeface="Arial" panose="020B0604020202020204" pitchFamily="34" charset="0"/>
              </a:defRPr>
            </a:lvl3pPr>
            <a:lvl4pPr eaLnBrk="0" hangingPunct="0">
              <a:tabLst>
                <a:tab pos="723900" algn="l"/>
                <a:tab pos="1447800" algn="l"/>
                <a:tab pos="2171700" algn="l"/>
                <a:tab pos="2895600" algn="l"/>
              </a:tabLst>
              <a:defRPr>
                <a:solidFill>
                  <a:schemeClr val="bg1"/>
                </a:solidFill>
                <a:latin typeface="Arial" panose="020B0604020202020204" pitchFamily="34" charset="0"/>
              </a:defRPr>
            </a:lvl4pPr>
            <a:lvl5pPr eaLnBrk="0" hangingPunct="0">
              <a:tabLst>
                <a:tab pos="723900" algn="l"/>
                <a:tab pos="1447800" algn="l"/>
                <a:tab pos="2171700" algn="l"/>
                <a:tab pos="28956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9pPr>
          </a:lstStyle>
          <a:p>
            <a:pPr eaLnBrk="1" hangingPunct="1"/>
            <a:fld id="{ECB1475E-8A8B-104A-8C57-BCF4FCA8BFC1}" type="slidenum">
              <a:rPr lang="en-US" altLang="en-US">
                <a:solidFill>
                  <a:srgbClr val="000000"/>
                </a:solidFill>
                <a:latin typeface="Times New Roman" panose="02020603050405020304" pitchFamily="18" charset="0"/>
              </a:rPr>
              <a:pPr eaLnBrk="1" hangingPunct="1"/>
              <a:t>94</a:t>
            </a:fld>
            <a:endParaRPr lang="en-US" altLang="en-US">
              <a:solidFill>
                <a:srgbClr val="000000"/>
              </a:solidFill>
              <a:latin typeface="Times New Roman" panose="02020603050405020304" pitchFamily="18"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CF97A72E-782A-D28B-F65B-78C20FC8E057}"/>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a:solidFill>
                  <a:schemeClr val="bg1"/>
                </a:solidFill>
                <a:latin typeface="Arial" panose="020B0604020202020204" pitchFamily="34" charset="0"/>
              </a:defRPr>
            </a:lvl1pPr>
            <a:lvl2pPr eaLnBrk="0" hangingPunct="0">
              <a:tabLst>
                <a:tab pos="723900" algn="l"/>
                <a:tab pos="1447800" algn="l"/>
                <a:tab pos="2171700" algn="l"/>
                <a:tab pos="2895600" algn="l"/>
              </a:tabLst>
              <a:defRPr>
                <a:solidFill>
                  <a:schemeClr val="bg1"/>
                </a:solidFill>
                <a:latin typeface="Arial" panose="020B0604020202020204" pitchFamily="34" charset="0"/>
              </a:defRPr>
            </a:lvl2pPr>
            <a:lvl3pPr eaLnBrk="0" hangingPunct="0">
              <a:tabLst>
                <a:tab pos="723900" algn="l"/>
                <a:tab pos="1447800" algn="l"/>
                <a:tab pos="2171700" algn="l"/>
                <a:tab pos="2895600" algn="l"/>
              </a:tabLst>
              <a:defRPr>
                <a:solidFill>
                  <a:schemeClr val="bg1"/>
                </a:solidFill>
                <a:latin typeface="Arial" panose="020B0604020202020204" pitchFamily="34" charset="0"/>
              </a:defRPr>
            </a:lvl3pPr>
            <a:lvl4pPr eaLnBrk="0" hangingPunct="0">
              <a:tabLst>
                <a:tab pos="723900" algn="l"/>
                <a:tab pos="1447800" algn="l"/>
                <a:tab pos="2171700" algn="l"/>
                <a:tab pos="2895600" algn="l"/>
              </a:tabLst>
              <a:defRPr>
                <a:solidFill>
                  <a:schemeClr val="bg1"/>
                </a:solidFill>
                <a:latin typeface="Arial" panose="020B0604020202020204" pitchFamily="34" charset="0"/>
              </a:defRPr>
            </a:lvl4pPr>
            <a:lvl5pPr eaLnBrk="0" hangingPunct="0">
              <a:tabLst>
                <a:tab pos="723900" algn="l"/>
                <a:tab pos="1447800" algn="l"/>
                <a:tab pos="2171700" algn="l"/>
                <a:tab pos="28956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9pPr>
          </a:lstStyle>
          <a:p>
            <a:pPr eaLnBrk="1" hangingPunct="1"/>
            <a:fld id="{BE480D12-AE86-E448-956F-C24DDA8F9C7C}" type="slidenum">
              <a:rPr lang="en-US" altLang="en-US">
                <a:solidFill>
                  <a:srgbClr val="000000"/>
                </a:solidFill>
                <a:latin typeface="Times New Roman" panose="02020603050405020304" pitchFamily="18" charset="0"/>
              </a:rPr>
              <a:pPr eaLnBrk="1" hangingPunct="1"/>
              <a:t>95</a:t>
            </a:fld>
            <a:endParaRPr lang="en-US" altLang="en-US">
              <a:solidFill>
                <a:srgbClr val="000000"/>
              </a:solidFill>
              <a:latin typeface="Times New Roman" panose="02020603050405020304" pitchFamily="18" charset="0"/>
            </a:endParaRPr>
          </a:p>
        </p:txBody>
      </p:sp>
      <p:sp>
        <p:nvSpPr>
          <p:cNvPr id="26627" name="Rectangle 2">
            <a:extLst>
              <a:ext uri="{FF2B5EF4-FFF2-40B4-BE49-F238E27FC236}">
                <a16:creationId xmlns:a16="http://schemas.microsoft.com/office/drawing/2014/main" id="{5353EF57-89EC-474E-3480-4A7409DFF52C}"/>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28379DB4-DEA1-C8BD-9D65-138F2A6D8C9F}"/>
              </a:ext>
            </a:extLst>
          </p:cNvPr>
          <p:cNvSpPr>
            <a:spLocks noGrp="1" noChangeArrowheads="1"/>
          </p:cNvSpPr>
          <p:nvPr>
            <p:ph type="body" idx="1"/>
          </p:nvPr>
        </p:nvSpPr>
        <p:spPr>
          <a:xfrm>
            <a:off x="906463" y="4714875"/>
            <a:ext cx="4983162" cy="44656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486D7E49-63E3-CACB-11E9-D070ACD0CD69}"/>
              </a:ext>
            </a:extLst>
          </p:cNvPr>
          <p:cNvSpPr>
            <a:spLocks noGrp="1" noRot="1" noChangeAspect="1" noTextEdit="1"/>
          </p:cNvSpPr>
          <p:nvPr>
            <p:ph type="sldImg"/>
          </p:nvPr>
        </p:nvSpPr>
        <p:spPr>
          <a:ln/>
        </p:spPr>
      </p:sp>
      <p:sp>
        <p:nvSpPr>
          <p:cNvPr id="27651" name="Notes Placeholder 2">
            <a:extLst>
              <a:ext uri="{FF2B5EF4-FFF2-40B4-BE49-F238E27FC236}">
                <a16:creationId xmlns:a16="http://schemas.microsoft.com/office/drawing/2014/main" id="{EAF697B2-4CDC-2785-77D0-269787BE8D4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7652" name="Slide Number Placeholder 3">
            <a:extLst>
              <a:ext uri="{FF2B5EF4-FFF2-40B4-BE49-F238E27FC236}">
                <a16:creationId xmlns:a16="http://schemas.microsoft.com/office/drawing/2014/main" id="{8B89AC9B-C521-53DE-7F9B-4DEFC47DD46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a:solidFill>
                  <a:schemeClr val="bg1"/>
                </a:solidFill>
                <a:latin typeface="Arial" panose="020B0604020202020204" pitchFamily="34" charset="0"/>
              </a:defRPr>
            </a:lvl1pPr>
            <a:lvl2pPr eaLnBrk="0" hangingPunct="0">
              <a:tabLst>
                <a:tab pos="723900" algn="l"/>
                <a:tab pos="1447800" algn="l"/>
                <a:tab pos="2171700" algn="l"/>
                <a:tab pos="2895600" algn="l"/>
              </a:tabLst>
              <a:defRPr>
                <a:solidFill>
                  <a:schemeClr val="bg1"/>
                </a:solidFill>
                <a:latin typeface="Arial" panose="020B0604020202020204" pitchFamily="34" charset="0"/>
              </a:defRPr>
            </a:lvl2pPr>
            <a:lvl3pPr eaLnBrk="0" hangingPunct="0">
              <a:tabLst>
                <a:tab pos="723900" algn="l"/>
                <a:tab pos="1447800" algn="l"/>
                <a:tab pos="2171700" algn="l"/>
                <a:tab pos="2895600" algn="l"/>
              </a:tabLst>
              <a:defRPr>
                <a:solidFill>
                  <a:schemeClr val="bg1"/>
                </a:solidFill>
                <a:latin typeface="Arial" panose="020B0604020202020204" pitchFamily="34" charset="0"/>
              </a:defRPr>
            </a:lvl3pPr>
            <a:lvl4pPr eaLnBrk="0" hangingPunct="0">
              <a:tabLst>
                <a:tab pos="723900" algn="l"/>
                <a:tab pos="1447800" algn="l"/>
                <a:tab pos="2171700" algn="l"/>
                <a:tab pos="2895600" algn="l"/>
              </a:tabLst>
              <a:defRPr>
                <a:solidFill>
                  <a:schemeClr val="bg1"/>
                </a:solidFill>
                <a:latin typeface="Arial" panose="020B0604020202020204" pitchFamily="34" charset="0"/>
              </a:defRPr>
            </a:lvl4pPr>
            <a:lvl5pPr eaLnBrk="0" hangingPunct="0">
              <a:tabLst>
                <a:tab pos="723900" algn="l"/>
                <a:tab pos="1447800" algn="l"/>
                <a:tab pos="2171700" algn="l"/>
                <a:tab pos="28956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defRPr>
            </a:lvl9pPr>
          </a:lstStyle>
          <a:p>
            <a:pPr eaLnBrk="1" hangingPunct="1"/>
            <a:fld id="{A27C4FF3-B965-0941-9D1E-2B85203A963D}" type="slidenum">
              <a:rPr lang="en-US" altLang="en-US">
                <a:solidFill>
                  <a:srgbClr val="000000"/>
                </a:solidFill>
                <a:latin typeface="Times New Roman" panose="02020603050405020304" pitchFamily="18" charset="0"/>
              </a:rPr>
              <a:pPr eaLnBrk="1" hangingPunct="1"/>
              <a:t>96</a:t>
            </a:fld>
            <a:endParaRPr lang="en-US" altLang="en-US">
              <a:solidFill>
                <a:srgbClr val="000000"/>
              </a:solidFill>
              <a:latin typeface="Times New Roman" panose="02020603050405020304" pitchFamily="18"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2" name="Rectangle 12">
            <a:extLst>
              <a:ext uri="{FF2B5EF4-FFF2-40B4-BE49-F238E27FC236}">
                <a16:creationId xmlns:a16="http://schemas.microsoft.com/office/drawing/2014/main" id="{992B4805-B4BC-F373-FDE9-2F64EA78E58E}"/>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eaLnBrk="0" hangingPunct="0">
              <a:tabLst>
                <a:tab pos="723900" algn="l"/>
                <a:tab pos="1447800" algn="l"/>
                <a:tab pos="2171700" algn="l"/>
                <a:tab pos="28956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hangingPunct="0">
              <a:tabLst>
                <a:tab pos="723900" algn="l"/>
                <a:tab pos="1447800" algn="l"/>
                <a:tab pos="2171700" algn="l"/>
                <a:tab pos="28956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hangingPunct="0">
              <a:tabLst>
                <a:tab pos="723900" algn="l"/>
                <a:tab pos="1447800" algn="l"/>
                <a:tab pos="2171700" algn="l"/>
                <a:tab pos="28956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hangingPunct="0">
              <a:tabLst>
                <a:tab pos="723900" algn="l"/>
                <a:tab pos="1447800" algn="l"/>
                <a:tab pos="2171700" algn="l"/>
                <a:tab pos="28956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fld id="{538CDEB5-1349-BD48-BAA0-A09E7C20F0DD}" type="slidenum">
              <a:rPr lang="en-US" altLang="en-US">
                <a:solidFill>
                  <a:srgbClr val="000000"/>
                </a:solidFill>
                <a:latin typeface="Times New Roman" panose="02020603050405020304" pitchFamily="18" charset="0"/>
                <a:cs typeface="Lucida Sans Unicode" panose="020B0602030504020204" pitchFamily="34" charset="0"/>
              </a:rPr>
              <a:pPr eaLnBrk="1" hangingPunct="1"/>
              <a:t>97</a:t>
            </a:fld>
            <a:endParaRPr lang="en-US" altLang="en-US">
              <a:solidFill>
                <a:srgbClr val="000000"/>
              </a:solidFill>
              <a:latin typeface="Times New Roman" panose="02020603050405020304" pitchFamily="18" charset="0"/>
              <a:cs typeface="Lucida Sans Unicode" panose="020B0602030504020204" pitchFamily="34" charset="0"/>
            </a:endParaRPr>
          </a:p>
        </p:txBody>
      </p:sp>
      <p:sp>
        <p:nvSpPr>
          <p:cNvPr id="15363" name="Text Box 1">
            <a:extLst>
              <a:ext uri="{FF2B5EF4-FFF2-40B4-BE49-F238E27FC236}">
                <a16:creationId xmlns:a16="http://schemas.microsoft.com/office/drawing/2014/main" id="{86A57FD9-96B1-9424-620E-E59C103EBA12}"/>
              </a:ext>
            </a:extLst>
          </p:cNvPr>
          <p:cNvSpPr txBox="1">
            <a:spLocks noChangeArrowheads="1"/>
          </p:cNvSpPr>
          <p:nvPr/>
        </p:nvSpPr>
        <p:spPr bwMode="auto">
          <a:xfrm>
            <a:off x="3849688" y="9426575"/>
            <a:ext cx="2938462"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r" eaLnBrk="1" hangingPunct="1">
              <a:buClrTx/>
              <a:buFontTx/>
              <a:buNone/>
            </a:pPr>
            <a:fld id="{823708AD-3A80-E945-8A8D-8C6FA6F44E1E}" type="slidenum">
              <a:rPr lang="en-US" altLang="en-US" sz="1200">
                <a:solidFill>
                  <a:srgbClr val="000000"/>
                </a:solidFill>
                <a:latin typeface="Times New Roman" panose="02020603050405020304" pitchFamily="18" charset="0"/>
                <a:cs typeface="Lucida Sans Unicode" panose="020B0602030504020204" pitchFamily="34" charset="0"/>
              </a:rPr>
              <a:pPr algn="r" eaLnBrk="1" hangingPunct="1">
                <a:buClrTx/>
                <a:buFontTx/>
                <a:buNone/>
              </a:pPr>
              <a:t>97</a:t>
            </a:fld>
            <a:endParaRPr lang="en-US" altLang="en-US" sz="1200">
              <a:solidFill>
                <a:srgbClr val="000000"/>
              </a:solidFill>
              <a:latin typeface="Times New Roman" panose="02020603050405020304" pitchFamily="18" charset="0"/>
              <a:cs typeface="Lucida Sans Unicode" panose="020B0602030504020204" pitchFamily="34" charset="0"/>
            </a:endParaRPr>
          </a:p>
        </p:txBody>
      </p:sp>
      <p:sp>
        <p:nvSpPr>
          <p:cNvPr id="15364" name="Rectangle 2">
            <a:extLst>
              <a:ext uri="{FF2B5EF4-FFF2-40B4-BE49-F238E27FC236}">
                <a16:creationId xmlns:a16="http://schemas.microsoft.com/office/drawing/2014/main" id="{C1C3A7E4-0A7F-A9C4-623C-8D22DC1A0D08}"/>
              </a:ext>
            </a:extLst>
          </p:cNvPr>
          <p:cNvSpPr txBox="1">
            <a:spLocks noGrp="1" noRot="1" noChangeAspect="1" noChangeArrowheads="1" noTextEdit="1"/>
          </p:cNvSpPr>
          <p:nvPr>
            <p:ph type="sldImg"/>
          </p:nvPr>
        </p:nvSpPr>
        <p:spPr>
          <a:xfrm>
            <a:off x="917575" y="744538"/>
            <a:ext cx="4962525" cy="3722687"/>
          </a:xfrm>
          <a:ln/>
        </p:spPr>
      </p:sp>
      <p:sp>
        <p:nvSpPr>
          <p:cNvPr id="15365" name="Rectangle 3">
            <a:extLst>
              <a:ext uri="{FF2B5EF4-FFF2-40B4-BE49-F238E27FC236}">
                <a16:creationId xmlns:a16="http://schemas.microsoft.com/office/drawing/2014/main" id="{4DCC2644-3155-657C-DEF5-6373A9A0B293}"/>
              </a:ext>
            </a:extLst>
          </p:cNvPr>
          <p:cNvSpPr txBox="1">
            <a:spLocks noGrp="1" noChangeArrowheads="1"/>
          </p:cNvSpPr>
          <p:nvPr>
            <p:ph type="body" idx="1"/>
          </p:nvPr>
        </p:nvSpPr>
        <p:spPr>
          <a:xfrm>
            <a:off x="679450" y="4714875"/>
            <a:ext cx="5432425" cy="44608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6" name="Rectangle 12">
            <a:extLst>
              <a:ext uri="{FF2B5EF4-FFF2-40B4-BE49-F238E27FC236}">
                <a16:creationId xmlns:a16="http://schemas.microsoft.com/office/drawing/2014/main" id="{005FB8C9-3231-35C9-8EC1-3BCE70D9D516}"/>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eaLnBrk="0" hangingPunct="0">
              <a:tabLst>
                <a:tab pos="723900" algn="l"/>
                <a:tab pos="1447800" algn="l"/>
                <a:tab pos="2171700" algn="l"/>
                <a:tab pos="28956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hangingPunct="0">
              <a:tabLst>
                <a:tab pos="723900" algn="l"/>
                <a:tab pos="1447800" algn="l"/>
                <a:tab pos="2171700" algn="l"/>
                <a:tab pos="28956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hangingPunct="0">
              <a:tabLst>
                <a:tab pos="723900" algn="l"/>
                <a:tab pos="1447800" algn="l"/>
                <a:tab pos="2171700" algn="l"/>
                <a:tab pos="28956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hangingPunct="0">
              <a:tabLst>
                <a:tab pos="723900" algn="l"/>
                <a:tab pos="1447800" algn="l"/>
                <a:tab pos="2171700" algn="l"/>
                <a:tab pos="28956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fld id="{85FAAB8F-4A1E-5B42-9362-74595C670D22}" type="slidenum">
              <a:rPr lang="en-US" altLang="en-US">
                <a:solidFill>
                  <a:srgbClr val="000000"/>
                </a:solidFill>
                <a:latin typeface="Times New Roman" panose="02020603050405020304" pitchFamily="18" charset="0"/>
                <a:cs typeface="Lucida Sans Unicode" panose="020B0602030504020204" pitchFamily="34" charset="0"/>
              </a:rPr>
              <a:pPr eaLnBrk="1" hangingPunct="1"/>
              <a:t>98</a:t>
            </a:fld>
            <a:endParaRPr lang="en-US" altLang="en-US">
              <a:solidFill>
                <a:srgbClr val="000000"/>
              </a:solidFill>
              <a:latin typeface="Times New Roman" panose="02020603050405020304" pitchFamily="18" charset="0"/>
              <a:cs typeface="Lucida Sans Unicode" panose="020B0602030504020204" pitchFamily="34" charset="0"/>
            </a:endParaRPr>
          </a:p>
        </p:txBody>
      </p:sp>
      <p:sp>
        <p:nvSpPr>
          <p:cNvPr id="16387" name="Text Box 1">
            <a:extLst>
              <a:ext uri="{FF2B5EF4-FFF2-40B4-BE49-F238E27FC236}">
                <a16:creationId xmlns:a16="http://schemas.microsoft.com/office/drawing/2014/main" id="{B3629EEB-7E74-020C-12D8-BD9123E20050}"/>
              </a:ext>
            </a:extLst>
          </p:cNvPr>
          <p:cNvSpPr txBox="1">
            <a:spLocks noChangeArrowheads="1"/>
          </p:cNvSpPr>
          <p:nvPr/>
        </p:nvSpPr>
        <p:spPr bwMode="auto">
          <a:xfrm>
            <a:off x="3849688" y="9426575"/>
            <a:ext cx="2938462"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r" eaLnBrk="1" hangingPunct="1">
              <a:buClrTx/>
              <a:buFontTx/>
              <a:buNone/>
            </a:pPr>
            <a:fld id="{C3FED4BB-6F1F-244A-A9D5-3D85D91699CA}" type="slidenum">
              <a:rPr lang="en-US" altLang="en-US" sz="1200">
                <a:solidFill>
                  <a:srgbClr val="000000"/>
                </a:solidFill>
                <a:latin typeface="Times New Roman" panose="02020603050405020304" pitchFamily="18" charset="0"/>
                <a:cs typeface="Lucida Sans Unicode" panose="020B0602030504020204" pitchFamily="34" charset="0"/>
              </a:rPr>
              <a:pPr algn="r" eaLnBrk="1" hangingPunct="1">
                <a:buClrTx/>
                <a:buFontTx/>
                <a:buNone/>
              </a:pPr>
              <a:t>98</a:t>
            </a:fld>
            <a:endParaRPr lang="en-US" altLang="en-US" sz="1200">
              <a:solidFill>
                <a:srgbClr val="000000"/>
              </a:solidFill>
              <a:latin typeface="Times New Roman" panose="02020603050405020304" pitchFamily="18" charset="0"/>
              <a:cs typeface="Lucida Sans Unicode" panose="020B0602030504020204" pitchFamily="34" charset="0"/>
            </a:endParaRPr>
          </a:p>
        </p:txBody>
      </p:sp>
      <p:sp>
        <p:nvSpPr>
          <p:cNvPr id="16388" name="Rectangle 2">
            <a:extLst>
              <a:ext uri="{FF2B5EF4-FFF2-40B4-BE49-F238E27FC236}">
                <a16:creationId xmlns:a16="http://schemas.microsoft.com/office/drawing/2014/main" id="{986787C5-79EF-E672-5962-1A89B470B468}"/>
              </a:ext>
            </a:extLst>
          </p:cNvPr>
          <p:cNvSpPr txBox="1">
            <a:spLocks noGrp="1" noRot="1" noChangeAspect="1" noChangeArrowheads="1" noTextEdit="1"/>
          </p:cNvSpPr>
          <p:nvPr>
            <p:ph type="sldImg"/>
          </p:nvPr>
        </p:nvSpPr>
        <p:spPr>
          <a:xfrm>
            <a:off x="917575" y="744538"/>
            <a:ext cx="4962525" cy="3722687"/>
          </a:xfrm>
          <a:ln/>
        </p:spPr>
      </p:sp>
      <p:sp>
        <p:nvSpPr>
          <p:cNvPr id="16389" name="Text Box 3">
            <a:extLst>
              <a:ext uri="{FF2B5EF4-FFF2-40B4-BE49-F238E27FC236}">
                <a16:creationId xmlns:a16="http://schemas.microsoft.com/office/drawing/2014/main" id="{5C009985-AF65-EE8D-8C72-75F286E4EE91}"/>
              </a:ext>
            </a:extLst>
          </p:cNvPr>
          <p:cNvSpPr txBox="1">
            <a:spLocks noGrp="1" noChangeArrowheads="1"/>
          </p:cNvSpPr>
          <p:nvPr>
            <p:ph type="body" idx="1"/>
          </p:nvPr>
        </p:nvSpPr>
        <p:spPr>
          <a:xfrm>
            <a:off x="679450" y="4714875"/>
            <a:ext cx="5432425" cy="44608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en-US">
                <a:latin typeface="Times New Roman" panose="02020603050405020304" pitchFamily="18" charset="0"/>
                <a:ea typeface="Arial Unicode MS" panose="020B0604020202020204" pitchFamily="34" charset="-128"/>
                <a:cs typeface="Arial Unicode MS" panose="020B0604020202020204" pitchFamily="34" charset="-128"/>
              </a:rPr>
              <a:t>Discuss the objectives in brief</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Rectangle 13">
            <a:extLst>
              <a:ext uri="{FF2B5EF4-FFF2-40B4-BE49-F238E27FC236}">
                <a16:creationId xmlns:a16="http://schemas.microsoft.com/office/drawing/2014/main" id="{821C7386-87C3-181B-D6A8-DFA3F78DF7B5}"/>
              </a:ext>
            </a:extLst>
          </p:cNvPr>
          <p:cNvSpPr>
            <a:spLocks noGrp="1" noChangeArrowheads="1"/>
          </p:cNvSpPr>
          <p:nvPr>
            <p:ph type="sldNum"/>
          </p:nvPr>
        </p:nvSpPr>
        <p:spPr>
          <a:ln/>
        </p:spPr>
        <p:txBody>
          <a:bodyPr/>
          <a:lstStyle/>
          <a:p>
            <a:fld id="{64C10268-5037-B443-B80A-E5166E004AE5}" type="slidenum">
              <a:rPr lang="en-US" altLang="en-US"/>
              <a:pPr/>
              <a:t>8</a:t>
            </a:fld>
            <a:endParaRPr lang="en-US" altLang="en-US"/>
          </a:p>
        </p:txBody>
      </p:sp>
      <p:sp>
        <p:nvSpPr>
          <p:cNvPr id="63489" name="Text Box 1">
            <a:extLst>
              <a:ext uri="{FF2B5EF4-FFF2-40B4-BE49-F238E27FC236}">
                <a16:creationId xmlns:a16="http://schemas.microsoft.com/office/drawing/2014/main" id="{34D4369E-B49C-DD1D-1476-67C039D04615}"/>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3490" name="Text Box 2">
            <a:extLst>
              <a:ext uri="{FF2B5EF4-FFF2-40B4-BE49-F238E27FC236}">
                <a16:creationId xmlns:a16="http://schemas.microsoft.com/office/drawing/2014/main" id="{61FC3B53-13D7-5580-56F2-9F8C3602BC54}"/>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lnSpc>
                <a:spcPct val="90000"/>
              </a:lnSpc>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sz="1100" dirty="0">
              <a:latin typeface="Calibri" panose="020F0502020204030204" pitchFamily="34" charset="0"/>
              <a:ea typeface="SimSun" panose="02010600030101010101" pitchFamily="2" charset="-122"/>
            </a:endParaRPr>
          </a:p>
        </p:txBody>
      </p:sp>
      <p:sp>
        <p:nvSpPr>
          <p:cNvPr id="63491" name="Text Box 3">
            <a:extLst>
              <a:ext uri="{FF2B5EF4-FFF2-40B4-BE49-F238E27FC236}">
                <a16:creationId xmlns:a16="http://schemas.microsoft.com/office/drawing/2014/main" id="{9502DADF-A88B-3C68-5DBE-2844AC589A9D}"/>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9pPr>
          </a:lstStyle>
          <a:p>
            <a:pPr algn="r">
              <a:buClrTx/>
              <a:buFontTx/>
              <a:buNone/>
            </a:pPr>
            <a:fld id="{1FEFEA70-E726-8044-BCAE-1344DCC9576C}" type="slidenum">
              <a:rPr lang="en-US" altLang="en-US" sz="1200">
                <a:latin typeface="Calibri" panose="020F0502020204030204" pitchFamily="34" charset="0"/>
              </a:rPr>
              <a:pPr algn="r">
                <a:buClrTx/>
                <a:buFontTx/>
                <a:buNone/>
              </a:pPr>
              <a:t>8</a:t>
            </a:fld>
            <a:endParaRPr lang="en-US" altLang="en-US" sz="1200">
              <a:latin typeface="Calibri" panose="020F0502020204030204" pitchFamily="34"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10" name="Rectangle 12">
            <a:extLst>
              <a:ext uri="{FF2B5EF4-FFF2-40B4-BE49-F238E27FC236}">
                <a16:creationId xmlns:a16="http://schemas.microsoft.com/office/drawing/2014/main" id="{892BD866-5CD3-62D3-A37B-B1A0F6D913DA}"/>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eaLnBrk="0" hangingPunct="0">
              <a:tabLst>
                <a:tab pos="723900" algn="l"/>
                <a:tab pos="1447800" algn="l"/>
                <a:tab pos="2171700" algn="l"/>
                <a:tab pos="28956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hangingPunct="0">
              <a:tabLst>
                <a:tab pos="723900" algn="l"/>
                <a:tab pos="1447800" algn="l"/>
                <a:tab pos="2171700" algn="l"/>
                <a:tab pos="28956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hangingPunct="0">
              <a:tabLst>
                <a:tab pos="723900" algn="l"/>
                <a:tab pos="1447800" algn="l"/>
                <a:tab pos="2171700" algn="l"/>
                <a:tab pos="28956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hangingPunct="0">
              <a:tabLst>
                <a:tab pos="723900" algn="l"/>
                <a:tab pos="1447800" algn="l"/>
                <a:tab pos="2171700" algn="l"/>
                <a:tab pos="28956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fld id="{340E6531-171E-B347-A635-4CD9B589EB25}" type="slidenum">
              <a:rPr lang="en-US" altLang="en-US">
                <a:solidFill>
                  <a:srgbClr val="000000"/>
                </a:solidFill>
                <a:latin typeface="Times New Roman" panose="02020603050405020304" pitchFamily="18" charset="0"/>
                <a:cs typeface="Lucida Sans Unicode" panose="020B0602030504020204" pitchFamily="34" charset="0"/>
              </a:rPr>
              <a:pPr eaLnBrk="1" hangingPunct="1"/>
              <a:t>99</a:t>
            </a:fld>
            <a:endParaRPr lang="en-US" altLang="en-US">
              <a:solidFill>
                <a:srgbClr val="000000"/>
              </a:solidFill>
              <a:latin typeface="Times New Roman" panose="02020603050405020304" pitchFamily="18" charset="0"/>
              <a:cs typeface="Lucida Sans Unicode" panose="020B0602030504020204" pitchFamily="34" charset="0"/>
            </a:endParaRPr>
          </a:p>
        </p:txBody>
      </p:sp>
      <p:sp>
        <p:nvSpPr>
          <p:cNvPr id="17411" name="Rectangle 1">
            <a:extLst>
              <a:ext uri="{FF2B5EF4-FFF2-40B4-BE49-F238E27FC236}">
                <a16:creationId xmlns:a16="http://schemas.microsoft.com/office/drawing/2014/main" id="{EE7B9EBC-86D0-C13A-0F81-2927A4A43B17}"/>
              </a:ext>
            </a:extLst>
          </p:cNvPr>
          <p:cNvSpPr txBox="1">
            <a:spLocks noGrp="1" noRot="1" noChangeAspect="1" noChangeArrowheads="1" noTextEdit="1"/>
          </p:cNvSpPr>
          <p:nvPr>
            <p:ph type="sldImg"/>
          </p:nvPr>
        </p:nvSpPr>
        <p:spPr>
          <a:xfrm>
            <a:off x="917575" y="744538"/>
            <a:ext cx="4954588" cy="3714750"/>
          </a:xfrm>
          <a:ln/>
        </p:spPr>
      </p:sp>
      <p:sp>
        <p:nvSpPr>
          <p:cNvPr id="17412" name="Rectangle 2">
            <a:extLst>
              <a:ext uri="{FF2B5EF4-FFF2-40B4-BE49-F238E27FC236}">
                <a16:creationId xmlns:a16="http://schemas.microsoft.com/office/drawing/2014/main" id="{929306C5-C187-5F97-E543-45FE785F74E6}"/>
              </a:ext>
            </a:extLst>
          </p:cNvPr>
          <p:cNvSpPr txBox="1">
            <a:spLocks noGrp="1" noChangeArrowheads="1"/>
          </p:cNvSpPr>
          <p:nvPr>
            <p:ph type="body" idx="1"/>
          </p:nvPr>
        </p:nvSpPr>
        <p:spPr>
          <a:xfrm>
            <a:off x="679450" y="4714875"/>
            <a:ext cx="5430838" cy="44592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Rectangle 12">
            <a:extLst>
              <a:ext uri="{FF2B5EF4-FFF2-40B4-BE49-F238E27FC236}">
                <a16:creationId xmlns:a16="http://schemas.microsoft.com/office/drawing/2014/main" id="{102CA111-20FC-A4B5-9DF2-3374045C4020}"/>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eaLnBrk="0" hangingPunct="0">
              <a:tabLst>
                <a:tab pos="723900" algn="l"/>
                <a:tab pos="1447800" algn="l"/>
                <a:tab pos="2171700" algn="l"/>
                <a:tab pos="28956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hangingPunct="0">
              <a:tabLst>
                <a:tab pos="723900" algn="l"/>
                <a:tab pos="1447800" algn="l"/>
                <a:tab pos="2171700" algn="l"/>
                <a:tab pos="28956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hangingPunct="0">
              <a:tabLst>
                <a:tab pos="723900" algn="l"/>
                <a:tab pos="1447800" algn="l"/>
                <a:tab pos="2171700" algn="l"/>
                <a:tab pos="28956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hangingPunct="0">
              <a:tabLst>
                <a:tab pos="723900" algn="l"/>
                <a:tab pos="1447800" algn="l"/>
                <a:tab pos="2171700" algn="l"/>
                <a:tab pos="28956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fld id="{18F95EDB-BBD1-A148-9EE3-BA7822973F0B}" type="slidenum">
              <a:rPr lang="en-US" altLang="en-US">
                <a:solidFill>
                  <a:srgbClr val="000000"/>
                </a:solidFill>
                <a:latin typeface="Times New Roman" panose="02020603050405020304" pitchFamily="18" charset="0"/>
                <a:cs typeface="Lucida Sans Unicode" panose="020B0602030504020204" pitchFamily="34" charset="0"/>
              </a:rPr>
              <a:pPr eaLnBrk="1" hangingPunct="1"/>
              <a:t>100</a:t>
            </a:fld>
            <a:endParaRPr lang="en-US" altLang="en-US">
              <a:solidFill>
                <a:srgbClr val="000000"/>
              </a:solidFill>
              <a:latin typeface="Times New Roman" panose="02020603050405020304" pitchFamily="18" charset="0"/>
              <a:cs typeface="Lucida Sans Unicode" panose="020B0602030504020204" pitchFamily="34" charset="0"/>
            </a:endParaRPr>
          </a:p>
        </p:txBody>
      </p:sp>
      <p:sp>
        <p:nvSpPr>
          <p:cNvPr id="18435" name="Text Box 1">
            <a:extLst>
              <a:ext uri="{FF2B5EF4-FFF2-40B4-BE49-F238E27FC236}">
                <a16:creationId xmlns:a16="http://schemas.microsoft.com/office/drawing/2014/main" id="{61F858A9-58CF-D4E3-174F-440AE97CE288}"/>
              </a:ext>
            </a:extLst>
          </p:cNvPr>
          <p:cNvSpPr txBox="1">
            <a:spLocks noChangeArrowheads="1"/>
          </p:cNvSpPr>
          <p:nvPr/>
        </p:nvSpPr>
        <p:spPr bwMode="auto">
          <a:xfrm>
            <a:off x="3849688" y="9426575"/>
            <a:ext cx="2938462"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r" eaLnBrk="1" hangingPunct="1">
              <a:buClrTx/>
              <a:buFontTx/>
              <a:buNone/>
            </a:pPr>
            <a:fld id="{5B110996-124B-C241-A86F-8A7E7852BE73}" type="slidenum">
              <a:rPr lang="en-US" altLang="en-US" sz="1200">
                <a:solidFill>
                  <a:srgbClr val="000000"/>
                </a:solidFill>
                <a:latin typeface="Times New Roman" panose="02020603050405020304" pitchFamily="18" charset="0"/>
                <a:cs typeface="Lucida Sans Unicode" panose="020B0602030504020204" pitchFamily="34" charset="0"/>
              </a:rPr>
              <a:pPr algn="r" eaLnBrk="1" hangingPunct="1">
                <a:buClrTx/>
                <a:buFontTx/>
                <a:buNone/>
              </a:pPr>
              <a:t>100</a:t>
            </a:fld>
            <a:endParaRPr lang="en-US" altLang="en-US" sz="1200">
              <a:solidFill>
                <a:srgbClr val="000000"/>
              </a:solidFill>
              <a:latin typeface="Times New Roman" panose="02020603050405020304" pitchFamily="18" charset="0"/>
              <a:cs typeface="Lucida Sans Unicode" panose="020B0602030504020204" pitchFamily="34" charset="0"/>
            </a:endParaRPr>
          </a:p>
        </p:txBody>
      </p:sp>
      <p:sp>
        <p:nvSpPr>
          <p:cNvPr id="18436" name="Rectangle 2">
            <a:extLst>
              <a:ext uri="{FF2B5EF4-FFF2-40B4-BE49-F238E27FC236}">
                <a16:creationId xmlns:a16="http://schemas.microsoft.com/office/drawing/2014/main" id="{02F81C62-7FC2-8211-093A-E7A1A831DEFE}"/>
              </a:ext>
            </a:extLst>
          </p:cNvPr>
          <p:cNvSpPr txBox="1">
            <a:spLocks noGrp="1" noRot="1" noChangeAspect="1" noChangeArrowheads="1" noTextEdit="1"/>
          </p:cNvSpPr>
          <p:nvPr>
            <p:ph type="sldImg"/>
          </p:nvPr>
        </p:nvSpPr>
        <p:spPr>
          <a:xfrm>
            <a:off x="917575" y="744538"/>
            <a:ext cx="4954588" cy="3714750"/>
          </a:xfrm>
          <a:ln/>
        </p:spPr>
      </p:sp>
      <p:sp>
        <p:nvSpPr>
          <p:cNvPr id="18437" name="Rectangle 3">
            <a:extLst>
              <a:ext uri="{FF2B5EF4-FFF2-40B4-BE49-F238E27FC236}">
                <a16:creationId xmlns:a16="http://schemas.microsoft.com/office/drawing/2014/main" id="{B675B1C9-6BB5-6632-AA8D-AD6E14A403D5}"/>
              </a:ext>
            </a:extLst>
          </p:cNvPr>
          <p:cNvSpPr txBox="1">
            <a:spLocks noGrp="1" noChangeArrowheads="1"/>
          </p:cNvSpPr>
          <p:nvPr>
            <p:ph type="body" idx="1"/>
          </p:nvPr>
        </p:nvSpPr>
        <p:spPr>
          <a:xfrm>
            <a:off x="906463" y="4714875"/>
            <a:ext cx="4983162" cy="44656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latin typeface="Times New Roman" panose="02020603050405020304" pitchFamily="18" charset="0"/>
              <a:ea typeface="Arial Unicode MS" panose="020B0604020202020204" pitchFamily="34" charset="-128"/>
              <a:cs typeface="Arial Unicode MS" panose="020B0604020202020204" pitchFamily="34" charset="-128"/>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8" name="Rectangle 12">
            <a:extLst>
              <a:ext uri="{FF2B5EF4-FFF2-40B4-BE49-F238E27FC236}">
                <a16:creationId xmlns:a16="http://schemas.microsoft.com/office/drawing/2014/main" id="{D662F090-0B02-4798-7253-B31DED53EEFA}"/>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eaLnBrk="0" hangingPunct="0">
              <a:tabLst>
                <a:tab pos="723900" algn="l"/>
                <a:tab pos="1447800" algn="l"/>
                <a:tab pos="2171700" algn="l"/>
                <a:tab pos="28956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hangingPunct="0">
              <a:tabLst>
                <a:tab pos="723900" algn="l"/>
                <a:tab pos="1447800" algn="l"/>
                <a:tab pos="2171700" algn="l"/>
                <a:tab pos="28956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hangingPunct="0">
              <a:tabLst>
                <a:tab pos="723900" algn="l"/>
                <a:tab pos="1447800" algn="l"/>
                <a:tab pos="2171700" algn="l"/>
                <a:tab pos="28956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hangingPunct="0">
              <a:tabLst>
                <a:tab pos="723900" algn="l"/>
                <a:tab pos="1447800" algn="l"/>
                <a:tab pos="2171700" algn="l"/>
                <a:tab pos="28956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fld id="{FC026AD8-9FBA-674D-AD8D-981A83B097A6}" type="slidenum">
              <a:rPr lang="en-US" altLang="en-US">
                <a:solidFill>
                  <a:srgbClr val="000000"/>
                </a:solidFill>
                <a:latin typeface="Times New Roman" panose="02020603050405020304" pitchFamily="18" charset="0"/>
                <a:cs typeface="Lucida Sans Unicode" panose="020B0602030504020204" pitchFamily="34" charset="0"/>
              </a:rPr>
              <a:pPr eaLnBrk="1" hangingPunct="1"/>
              <a:t>101</a:t>
            </a:fld>
            <a:endParaRPr lang="en-US" altLang="en-US">
              <a:solidFill>
                <a:srgbClr val="000000"/>
              </a:solidFill>
              <a:latin typeface="Times New Roman" panose="02020603050405020304" pitchFamily="18" charset="0"/>
              <a:cs typeface="Lucida Sans Unicode" panose="020B0602030504020204" pitchFamily="34" charset="0"/>
            </a:endParaRPr>
          </a:p>
        </p:txBody>
      </p:sp>
      <p:sp>
        <p:nvSpPr>
          <p:cNvPr id="19459" name="Rectangle 1">
            <a:extLst>
              <a:ext uri="{FF2B5EF4-FFF2-40B4-BE49-F238E27FC236}">
                <a16:creationId xmlns:a16="http://schemas.microsoft.com/office/drawing/2014/main" id="{2A46B897-02C4-96ED-9221-07DA5455BC85}"/>
              </a:ext>
            </a:extLst>
          </p:cNvPr>
          <p:cNvSpPr txBox="1">
            <a:spLocks noGrp="1" noRot="1" noChangeAspect="1" noChangeArrowheads="1" noTextEdit="1"/>
          </p:cNvSpPr>
          <p:nvPr>
            <p:ph type="sldImg"/>
          </p:nvPr>
        </p:nvSpPr>
        <p:spPr>
          <a:xfrm>
            <a:off x="917575" y="744538"/>
            <a:ext cx="4954588" cy="3714750"/>
          </a:xfrm>
          <a:ln/>
        </p:spPr>
      </p:sp>
      <p:sp>
        <p:nvSpPr>
          <p:cNvPr id="19460" name="Rectangle 2">
            <a:extLst>
              <a:ext uri="{FF2B5EF4-FFF2-40B4-BE49-F238E27FC236}">
                <a16:creationId xmlns:a16="http://schemas.microsoft.com/office/drawing/2014/main" id="{56FD14DC-7890-5B4B-27B6-E97238BFFD16}"/>
              </a:ext>
            </a:extLst>
          </p:cNvPr>
          <p:cNvSpPr txBox="1">
            <a:spLocks noGrp="1" noChangeArrowheads="1"/>
          </p:cNvSpPr>
          <p:nvPr>
            <p:ph type="body" idx="1"/>
          </p:nvPr>
        </p:nvSpPr>
        <p:spPr>
          <a:xfrm>
            <a:off x="679450" y="4714875"/>
            <a:ext cx="5430838" cy="44592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myqaworld.atlassian.net</a:t>
            </a:r>
            <a:r>
              <a:rPr lang="en-US" dirty="0"/>
              <a:t>/</a:t>
            </a:r>
            <a:r>
              <a:rPr lang="en-US" dirty="0" err="1"/>
              <a:t>jira</a:t>
            </a:r>
            <a:r>
              <a:rPr lang="en-US" dirty="0"/>
              <a:t>/software/projects/SCRUM/boards/1/</a:t>
            </a:r>
            <a:r>
              <a:rPr lang="en-US" dirty="0" err="1"/>
              <a:t>backlog?epics</a:t>
            </a:r>
            <a:r>
              <a:rPr lang="en-US" dirty="0"/>
              <a:t>=</a:t>
            </a:r>
            <a:r>
              <a:rPr lang="en-US" dirty="0" err="1"/>
              <a:t>visible&amp;selectedIssue</a:t>
            </a:r>
            <a:r>
              <a:rPr lang="en-US" dirty="0"/>
              <a:t>=SCRUM-7</a:t>
            </a:r>
          </a:p>
        </p:txBody>
      </p:sp>
      <p:sp>
        <p:nvSpPr>
          <p:cNvPr id="4" name="Slide Number Placeholder 3"/>
          <p:cNvSpPr>
            <a:spLocks noGrp="1"/>
          </p:cNvSpPr>
          <p:nvPr>
            <p:ph type="sldNum" sz="quarter" idx="5"/>
          </p:nvPr>
        </p:nvSpPr>
        <p:spPr/>
        <p:txBody>
          <a:bodyPr/>
          <a:lstStyle/>
          <a:p>
            <a:fld id="{F7764912-061D-0B4E-A7FA-9774E0D6B4CE}" type="slidenum">
              <a:rPr lang="en-US" smtClean="0"/>
              <a:t>102</a:t>
            </a:fld>
            <a:endParaRPr lang="en-US"/>
          </a:p>
        </p:txBody>
      </p:sp>
    </p:spTree>
    <p:extLst>
      <p:ext uri="{BB962C8B-B14F-4D97-AF65-F5344CB8AC3E}">
        <p14:creationId xmlns:p14="http://schemas.microsoft.com/office/powerpoint/2010/main" val="173201452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5" name="Text Box 1">
            <a:extLst>
              <a:ext uri="{FF2B5EF4-FFF2-40B4-BE49-F238E27FC236}">
                <a16:creationId xmlns:a16="http://schemas.microsoft.com/office/drawing/2014/main" id="{1BD70B0F-588F-FA15-3456-A9562C6C0A40}"/>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6" name="Text Box 2">
            <a:extLst>
              <a:ext uri="{FF2B5EF4-FFF2-40B4-BE49-F238E27FC236}">
                <a16:creationId xmlns:a16="http://schemas.microsoft.com/office/drawing/2014/main" id="{6480DC8E-04DD-FB44-C937-9A6E349D15A4}"/>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3" name="Text Box 1">
            <a:extLst>
              <a:ext uri="{FF2B5EF4-FFF2-40B4-BE49-F238E27FC236}">
                <a16:creationId xmlns:a16="http://schemas.microsoft.com/office/drawing/2014/main" id="{A7A715C2-8D15-B8AC-9B22-D2F719FD0BA3}"/>
              </a:ext>
            </a:extLst>
          </p:cNvPr>
          <p:cNvSpPr txBox="1">
            <a:spLocks noGrp="1" noRot="1" noChangeAspect="1" noChangeArrowheads="1"/>
          </p:cNvSpPr>
          <p:nvPr>
            <p:ph type="sldImg"/>
          </p:nvPr>
        </p:nvSpPr>
        <p:spPr bwMode="auto">
          <a:xfrm>
            <a:off x="2143125" y="695325"/>
            <a:ext cx="257175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4" name="Text Box 2">
            <a:extLst>
              <a:ext uri="{FF2B5EF4-FFF2-40B4-BE49-F238E27FC236}">
                <a16:creationId xmlns:a16="http://schemas.microsoft.com/office/drawing/2014/main" id="{C78EB2ED-626D-F64B-6E4E-80B5E5501648}"/>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7" name="Text Box 1">
            <a:extLst>
              <a:ext uri="{FF2B5EF4-FFF2-40B4-BE49-F238E27FC236}">
                <a16:creationId xmlns:a16="http://schemas.microsoft.com/office/drawing/2014/main" id="{5971CB30-7FE6-31D4-29E5-3EFD81736EBB}"/>
              </a:ext>
            </a:extLst>
          </p:cNvPr>
          <p:cNvSpPr txBox="1">
            <a:spLocks noGrp="1" noRot="1" noChangeAspect="1" noChangeArrowheads="1"/>
          </p:cNvSpPr>
          <p:nvPr>
            <p:ph type="sldImg"/>
          </p:nvPr>
        </p:nvSpPr>
        <p:spPr bwMode="auto">
          <a:xfrm>
            <a:off x="-11798300" y="-11796713"/>
            <a:ext cx="11798300" cy="124920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4818" name="Text Box 2">
            <a:extLst>
              <a:ext uri="{FF2B5EF4-FFF2-40B4-BE49-F238E27FC236}">
                <a16:creationId xmlns:a16="http://schemas.microsoft.com/office/drawing/2014/main" id="{F086306D-821C-0476-E9CB-ECE000475315}"/>
              </a:ext>
            </a:extLst>
          </p:cNvPr>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5" name="Text Box 1">
            <a:extLst>
              <a:ext uri="{FF2B5EF4-FFF2-40B4-BE49-F238E27FC236}">
                <a16:creationId xmlns:a16="http://schemas.microsoft.com/office/drawing/2014/main" id="{C3FCD221-BF85-6A4B-9BFD-864A428C6E4A}"/>
              </a:ext>
            </a:extLst>
          </p:cNvPr>
          <p:cNvSpPr txBox="1">
            <a:spLocks noGrp="1" noRot="1" noChangeAspect="1" noChangeArrowheads="1"/>
          </p:cNvSpPr>
          <p:nvPr>
            <p:ph type="sldImg"/>
          </p:nvPr>
        </p:nvSpPr>
        <p:spPr bwMode="auto">
          <a:xfrm>
            <a:off x="-11798300" y="-11796713"/>
            <a:ext cx="11798300" cy="124920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6866" name="Text Box 2">
            <a:extLst>
              <a:ext uri="{FF2B5EF4-FFF2-40B4-BE49-F238E27FC236}">
                <a16:creationId xmlns:a16="http://schemas.microsoft.com/office/drawing/2014/main" id="{055BC468-EA2B-640E-D7D3-B8503C2ABCE2}"/>
              </a:ext>
            </a:extLst>
          </p:cNvPr>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3" name="Text Box 1">
            <a:extLst>
              <a:ext uri="{FF2B5EF4-FFF2-40B4-BE49-F238E27FC236}">
                <a16:creationId xmlns:a16="http://schemas.microsoft.com/office/drawing/2014/main" id="{0DE866C2-E2CE-FC89-5FA5-A1C2F350A5E5}"/>
              </a:ext>
            </a:extLst>
          </p:cNvPr>
          <p:cNvSpPr txBox="1">
            <a:spLocks noGrp="1" noRot="1" noChangeAspect="1" noChangeArrowheads="1"/>
          </p:cNvSpPr>
          <p:nvPr>
            <p:ph type="sldImg"/>
          </p:nvPr>
        </p:nvSpPr>
        <p:spPr bwMode="auto">
          <a:xfrm>
            <a:off x="-11798300" y="-11796713"/>
            <a:ext cx="11798300" cy="124920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8914" name="Text Box 2">
            <a:extLst>
              <a:ext uri="{FF2B5EF4-FFF2-40B4-BE49-F238E27FC236}">
                <a16:creationId xmlns:a16="http://schemas.microsoft.com/office/drawing/2014/main" id="{BBBB5C3B-3FBD-465B-8553-079F953A0441}"/>
              </a:ext>
            </a:extLst>
          </p:cNvPr>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7" name="Text Box 1">
            <a:extLst>
              <a:ext uri="{FF2B5EF4-FFF2-40B4-BE49-F238E27FC236}">
                <a16:creationId xmlns:a16="http://schemas.microsoft.com/office/drawing/2014/main" id="{C4D61E89-29EF-6AD1-8BBE-7443831FA538}"/>
              </a:ext>
            </a:extLst>
          </p:cNvPr>
          <p:cNvSpPr txBox="1">
            <a:spLocks noGrp="1" noRot="1" noChangeAspect="1" noChangeArrowheads="1"/>
          </p:cNvSpPr>
          <p:nvPr>
            <p:ph type="sldImg"/>
          </p:nvPr>
        </p:nvSpPr>
        <p:spPr bwMode="auto">
          <a:xfrm>
            <a:off x="-11798300" y="-11796713"/>
            <a:ext cx="11798300" cy="124920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8" name="Text Box 2">
            <a:extLst>
              <a:ext uri="{FF2B5EF4-FFF2-40B4-BE49-F238E27FC236}">
                <a16:creationId xmlns:a16="http://schemas.microsoft.com/office/drawing/2014/main" id="{61672747-8DCD-F939-7575-05126AED3E06}"/>
              </a:ext>
            </a:extLst>
          </p:cNvPr>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Rectangle 13">
            <a:extLst>
              <a:ext uri="{FF2B5EF4-FFF2-40B4-BE49-F238E27FC236}">
                <a16:creationId xmlns:a16="http://schemas.microsoft.com/office/drawing/2014/main" id="{C875BB8B-0F0A-32F1-4DCA-D93173B5BC0D}"/>
              </a:ext>
            </a:extLst>
          </p:cNvPr>
          <p:cNvSpPr>
            <a:spLocks noGrp="1" noChangeArrowheads="1"/>
          </p:cNvSpPr>
          <p:nvPr>
            <p:ph type="sldNum"/>
          </p:nvPr>
        </p:nvSpPr>
        <p:spPr>
          <a:ln/>
        </p:spPr>
        <p:txBody>
          <a:bodyPr/>
          <a:lstStyle/>
          <a:p>
            <a:fld id="{99A9C470-99E7-E746-9E08-98C2EE931562}" type="slidenum">
              <a:rPr lang="en-US" altLang="en-US"/>
              <a:pPr/>
              <a:t>9</a:t>
            </a:fld>
            <a:endParaRPr lang="en-US" altLang="en-US"/>
          </a:p>
        </p:txBody>
      </p:sp>
      <p:sp>
        <p:nvSpPr>
          <p:cNvPr id="64513" name="Text Box 1">
            <a:extLst>
              <a:ext uri="{FF2B5EF4-FFF2-40B4-BE49-F238E27FC236}">
                <a16:creationId xmlns:a16="http://schemas.microsoft.com/office/drawing/2014/main" id="{2CA5408C-83BF-107A-8A70-1213F1D78B84}"/>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4514" name="Text Box 2">
            <a:extLst>
              <a:ext uri="{FF2B5EF4-FFF2-40B4-BE49-F238E27FC236}">
                <a16:creationId xmlns:a16="http://schemas.microsoft.com/office/drawing/2014/main" id="{143B38B7-0541-9BED-3247-3AE5C4A5D6F3}"/>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lnSpc>
                <a:spcPct val="90000"/>
              </a:lnSpc>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sz="1100" dirty="0">
              <a:latin typeface="Calibri" panose="020F0502020204030204" pitchFamily="34" charset="0"/>
              <a:ea typeface="SimSun" panose="02010600030101010101" pitchFamily="2" charset="-122"/>
            </a:endParaRPr>
          </a:p>
        </p:txBody>
      </p:sp>
      <p:sp>
        <p:nvSpPr>
          <p:cNvPr id="64515" name="Text Box 3">
            <a:extLst>
              <a:ext uri="{FF2B5EF4-FFF2-40B4-BE49-F238E27FC236}">
                <a16:creationId xmlns:a16="http://schemas.microsoft.com/office/drawing/2014/main" id="{43AD90F6-FDCE-6C99-186D-B64ECD9C687F}"/>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9pPr>
          </a:lstStyle>
          <a:p>
            <a:pPr algn="r">
              <a:buClrTx/>
              <a:buFontTx/>
              <a:buNone/>
            </a:pPr>
            <a:fld id="{4107E4B9-F61C-1844-8B31-F15E732B2D0E}" type="slidenum">
              <a:rPr lang="en-US" altLang="en-US" sz="1200">
                <a:latin typeface="Calibri" panose="020F0502020204030204" pitchFamily="34" charset="0"/>
              </a:rPr>
              <a:pPr algn="r">
                <a:buClrTx/>
                <a:buFontTx/>
                <a:buNone/>
              </a:pPr>
              <a:t>9</a:t>
            </a:fld>
            <a:endParaRPr lang="en-US" altLang="en-US" sz="1200">
              <a:latin typeface="Calibri" panose="020F0502020204030204" pitchFamily="34"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1" name="Text Box 1">
            <a:extLst>
              <a:ext uri="{FF2B5EF4-FFF2-40B4-BE49-F238E27FC236}">
                <a16:creationId xmlns:a16="http://schemas.microsoft.com/office/drawing/2014/main" id="{37D98A37-1BBB-CFF8-76CA-3C33DA075494}"/>
              </a:ext>
            </a:extLst>
          </p:cNvPr>
          <p:cNvSpPr txBox="1">
            <a:spLocks noGrp="1" noRot="1" noChangeAspect="1" noChangeArrowheads="1"/>
          </p:cNvSpPr>
          <p:nvPr>
            <p:ph type="sldImg"/>
          </p:nvPr>
        </p:nvSpPr>
        <p:spPr bwMode="auto">
          <a:xfrm>
            <a:off x="-11798300" y="-11796713"/>
            <a:ext cx="11798300" cy="124920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0962" name="Text Box 2">
            <a:extLst>
              <a:ext uri="{FF2B5EF4-FFF2-40B4-BE49-F238E27FC236}">
                <a16:creationId xmlns:a16="http://schemas.microsoft.com/office/drawing/2014/main" id="{711C8D57-9AED-F867-93D6-7761CD0360B0}"/>
              </a:ext>
            </a:extLst>
          </p:cNvPr>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09" name="Text Box 1">
            <a:extLst>
              <a:ext uri="{FF2B5EF4-FFF2-40B4-BE49-F238E27FC236}">
                <a16:creationId xmlns:a16="http://schemas.microsoft.com/office/drawing/2014/main" id="{A035303C-5D9D-2515-B48D-D927C6B09BA4}"/>
              </a:ext>
            </a:extLst>
          </p:cNvPr>
          <p:cNvSpPr txBox="1">
            <a:spLocks noGrp="1" noRot="1" noChangeAspect="1" noChangeArrowheads="1"/>
          </p:cNvSpPr>
          <p:nvPr>
            <p:ph type="sldImg"/>
          </p:nvPr>
        </p:nvSpPr>
        <p:spPr bwMode="auto">
          <a:xfrm>
            <a:off x="-11798300" y="-11796713"/>
            <a:ext cx="11796712" cy="124904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3010" name="Text Box 2">
            <a:extLst>
              <a:ext uri="{FF2B5EF4-FFF2-40B4-BE49-F238E27FC236}">
                <a16:creationId xmlns:a16="http://schemas.microsoft.com/office/drawing/2014/main" id="{4D453305-626F-562E-C110-BBED123F5608}"/>
              </a:ext>
            </a:extLst>
          </p:cNvPr>
          <p:cNvSpPr txBox="1">
            <a:spLocks noGrp="1" noChangeArrowheads="1"/>
          </p:cNvSpPr>
          <p:nvPr>
            <p:ph type="body" idx="1"/>
          </p:nvPr>
        </p:nvSpPr>
        <p:spPr bwMode="auto">
          <a:xfrm>
            <a:off x="685800" y="4343400"/>
            <a:ext cx="5483225" cy="41116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3" name="Text Box 1">
            <a:extLst>
              <a:ext uri="{FF2B5EF4-FFF2-40B4-BE49-F238E27FC236}">
                <a16:creationId xmlns:a16="http://schemas.microsoft.com/office/drawing/2014/main" id="{3AA6A260-460D-C737-A277-397896C9042C}"/>
              </a:ext>
            </a:extLst>
          </p:cNvPr>
          <p:cNvSpPr txBox="1">
            <a:spLocks noGrp="1" noRot="1" noChangeAspect="1" noChangeArrowheads="1"/>
          </p:cNvSpPr>
          <p:nvPr>
            <p:ph type="sldImg"/>
          </p:nvPr>
        </p:nvSpPr>
        <p:spPr bwMode="auto">
          <a:xfrm>
            <a:off x="-11798300" y="-11796713"/>
            <a:ext cx="11796712" cy="124904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4034" name="Text Box 2">
            <a:extLst>
              <a:ext uri="{FF2B5EF4-FFF2-40B4-BE49-F238E27FC236}">
                <a16:creationId xmlns:a16="http://schemas.microsoft.com/office/drawing/2014/main" id="{FC59A966-706C-7529-00D0-406FD10D5E6E}"/>
              </a:ext>
            </a:extLst>
          </p:cNvPr>
          <p:cNvSpPr txBox="1">
            <a:spLocks noGrp="1" noChangeArrowheads="1"/>
          </p:cNvSpPr>
          <p:nvPr>
            <p:ph type="body" idx="1"/>
          </p:nvPr>
        </p:nvSpPr>
        <p:spPr bwMode="auto">
          <a:xfrm>
            <a:off x="685800" y="4343400"/>
            <a:ext cx="5483225" cy="41116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1" name="Text Box 1">
            <a:extLst>
              <a:ext uri="{FF2B5EF4-FFF2-40B4-BE49-F238E27FC236}">
                <a16:creationId xmlns:a16="http://schemas.microsoft.com/office/drawing/2014/main" id="{8AE7BE61-2C61-9FDB-8A58-861CEF0BAB19}"/>
              </a:ext>
            </a:extLst>
          </p:cNvPr>
          <p:cNvSpPr txBox="1">
            <a:spLocks noGrp="1" noRot="1" noChangeAspect="1" noChangeArrowheads="1"/>
          </p:cNvSpPr>
          <p:nvPr>
            <p:ph type="sldImg"/>
          </p:nvPr>
        </p:nvSpPr>
        <p:spPr bwMode="auto">
          <a:xfrm>
            <a:off x="-11798300" y="-11796713"/>
            <a:ext cx="11796712" cy="124904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6082" name="Text Box 2">
            <a:extLst>
              <a:ext uri="{FF2B5EF4-FFF2-40B4-BE49-F238E27FC236}">
                <a16:creationId xmlns:a16="http://schemas.microsoft.com/office/drawing/2014/main" id="{9DFB9E93-7F0B-6B45-BC76-0325755B3F30}"/>
              </a:ext>
            </a:extLst>
          </p:cNvPr>
          <p:cNvSpPr txBox="1">
            <a:spLocks noGrp="1" noChangeArrowheads="1"/>
          </p:cNvSpPr>
          <p:nvPr>
            <p:ph type="body" idx="1"/>
          </p:nvPr>
        </p:nvSpPr>
        <p:spPr bwMode="auto">
          <a:xfrm>
            <a:off x="685800" y="4343400"/>
            <a:ext cx="5483225" cy="41116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7" name="Text Box 1">
            <a:extLst>
              <a:ext uri="{FF2B5EF4-FFF2-40B4-BE49-F238E27FC236}">
                <a16:creationId xmlns:a16="http://schemas.microsoft.com/office/drawing/2014/main" id="{77DFB10F-7823-DBCB-482A-8BB7EEBC26D7}"/>
              </a:ext>
            </a:extLst>
          </p:cNvPr>
          <p:cNvSpPr txBox="1">
            <a:spLocks noGrp="1" noRot="1" noChangeAspect="1" noChangeArrowheads="1"/>
          </p:cNvSpPr>
          <p:nvPr>
            <p:ph type="sldImg"/>
          </p:nvPr>
        </p:nvSpPr>
        <p:spPr bwMode="auto">
          <a:xfrm>
            <a:off x="-11798300" y="-11796713"/>
            <a:ext cx="11793537" cy="12487276"/>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0178" name="Text Box 2">
            <a:extLst>
              <a:ext uri="{FF2B5EF4-FFF2-40B4-BE49-F238E27FC236}">
                <a16:creationId xmlns:a16="http://schemas.microsoft.com/office/drawing/2014/main" id="{F7B508D9-F889-8BE1-FD20-05E77BB575CD}"/>
              </a:ext>
            </a:extLst>
          </p:cNvPr>
          <p:cNvSpPr txBox="1">
            <a:spLocks noGrp="1" noChangeArrowheads="1"/>
          </p:cNvSpPr>
          <p:nvPr>
            <p:ph type="body" idx="1"/>
          </p:nvPr>
        </p:nvSpPr>
        <p:spPr bwMode="auto">
          <a:xfrm>
            <a:off x="685800" y="4343400"/>
            <a:ext cx="5480050" cy="4108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1" name="Text Box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35842"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0"/>
              </a:defRPr>
            </a:lvl9pPr>
          </a:lstStyle>
          <a:p>
            <a:pPr eaLnBrk="1" hangingPunct="1">
              <a:spcBef>
                <a:spcPts val="450"/>
              </a:spcBef>
              <a:buClrTx/>
              <a:buFontTx/>
              <a:buNone/>
            </a:pPr>
            <a:endParaRPr lang="en-US" dirty="0">
              <a:latin typeface="Arial" charset="0"/>
              <a:cs typeface="Geneva" charset="0"/>
            </a:endParaRPr>
          </a:p>
        </p:txBody>
      </p:sp>
      <p:sp>
        <p:nvSpPr>
          <p:cNvPr id="2" name="Date Placeholder 1"/>
          <p:cNvSpPr>
            <a:spLocks noGrp="1"/>
          </p:cNvSpPr>
          <p:nvPr>
            <p:ph type="dt" idx="10"/>
          </p:nvPr>
        </p:nvSpPr>
        <p:spPr/>
        <p:txBody>
          <a:bodyPr/>
          <a:lstStyle/>
          <a:p>
            <a:pPr>
              <a:defRPr/>
            </a:pPr>
            <a:r>
              <a:rPr lang="en-US"/>
              <a:t>May 23, 2017</a:t>
            </a:r>
            <a:endParaRPr lang="en-US" dirty="0"/>
          </a:p>
        </p:txBody>
      </p:sp>
      <p:sp>
        <p:nvSpPr>
          <p:cNvPr id="3" name="Footer Placeholder 2"/>
          <p:cNvSpPr>
            <a:spLocks noGrp="1"/>
          </p:cNvSpPr>
          <p:nvPr>
            <p:ph type="ftr" sz="quarter" idx="11"/>
          </p:nvPr>
        </p:nvSpPr>
        <p:spPr/>
        <p:txBody>
          <a:bodyPr/>
          <a:lstStyle/>
          <a:p>
            <a:pPr>
              <a:defRPr/>
            </a:pPr>
            <a:r>
              <a:rPr lang="en-US" dirty="0"/>
              <a:t>Lecture 9</a:t>
            </a:r>
          </a:p>
        </p:txBody>
      </p:sp>
      <p:sp>
        <p:nvSpPr>
          <p:cNvPr id="6" name="Header Placeholder 5"/>
          <p:cNvSpPr>
            <a:spLocks noGrp="1"/>
          </p:cNvSpPr>
          <p:nvPr>
            <p:ph type="hdr" sz="quarter" idx="13"/>
          </p:nvPr>
        </p:nvSpPr>
        <p:spPr/>
        <p:txBody>
          <a:bodyPr/>
          <a:lstStyle/>
          <a:p>
            <a:pPr>
              <a:defRPr/>
            </a:pPr>
            <a:r>
              <a:rPr lang="en-US" dirty="0"/>
              <a:t>SE 433</a:t>
            </a:r>
          </a:p>
        </p:txBody>
      </p:sp>
      <p:sp>
        <p:nvSpPr>
          <p:cNvPr id="4" name="Slide Number Placeholder 3"/>
          <p:cNvSpPr>
            <a:spLocks noGrp="1"/>
          </p:cNvSpPr>
          <p:nvPr>
            <p:ph type="sldNum" sz="quarter" idx="14"/>
          </p:nvPr>
        </p:nvSpPr>
        <p:spPr/>
        <p:txBody>
          <a:bodyPr/>
          <a:lstStyle/>
          <a:p>
            <a:pPr>
              <a:defRPr/>
            </a:pPr>
            <a:fld id="{F0410F35-0C47-794C-85F9-FC23048F5283}" type="slidenum">
              <a:rPr lang="en-US" smtClean="0"/>
              <a:pPr>
                <a:defRPr/>
              </a:pPr>
              <a:t>139</a:t>
            </a:fld>
            <a:r>
              <a:rPr lang="en-US"/>
              <a:t> of 102</a:t>
            </a:r>
            <a:endParaRPr lang="en-US" dirty="0"/>
          </a:p>
        </p:txBody>
      </p:sp>
    </p:spTree>
    <p:extLst>
      <p:ext uri="{BB962C8B-B14F-4D97-AF65-F5344CB8AC3E}">
        <p14:creationId xmlns:p14="http://schemas.microsoft.com/office/powerpoint/2010/main" val="270361390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7" name="Text Box 1">
            <a:extLst>
              <a:ext uri="{FF2B5EF4-FFF2-40B4-BE49-F238E27FC236}">
                <a16:creationId xmlns:a16="http://schemas.microsoft.com/office/drawing/2014/main" id="{63EB2599-3B60-F8CB-F43A-1A3203ADB313}"/>
              </a:ext>
            </a:extLst>
          </p:cNvPr>
          <p:cNvSpPr txBox="1">
            <a:spLocks noGrp="1" noRot="1" noChangeAspect="1" noChangeArrowheads="1"/>
          </p:cNvSpPr>
          <p:nvPr>
            <p:ph type="sldImg"/>
          </p:nvPr>
        </p:nvSpPr>
        <p:spPr bwMode="auto">
          <a:xfrm>
            <a:off x="-11798300" y="-11796713"/>
            <a:ext cx="11796712" cy="124904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5058" name="Text Box 2">
            <a:extLst>
              <a:ext uri="{FF2B5EF4-FFF2-40B4-BE49-F238E27FC236}">
                <a16:creationId xmlns:a16="http://schemas.microsoft.com/office/drawing/2014/main" id="{9A9E65D2-7F24-E699-468B-11F962E79F49}"/>
              </a:ext>
            </a:extLst>
          </p:cNvPr>
          <p:cNvSpPr txBox="1">
            <a:spLocks noGrp="1" noChangeArrowheads="1"/>
          </p:cNvSpPr>
          <p:nvPr>
            <p:ph type="body" idx="1"/>
          </p:nvPr>
        </p:nvSpPr>
        <p:spPr bwMode="auto">
          <a:xfrm>
            <a:off x="685800" y="4343400"/>
            <a:ext cx="5483225" cy="41116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5" name="Text Box 1">
            <a:extLst>
              <a:ext uri="{FF2B5EF4-FFF2-40B4-BE49-F238E27FC236}">
                <a16:creationId xmlns:a16="http://schemas.microsoft.com/office/drawing/2014/main" id="{B14D75F5-549B-3BF9-CB1D-0CE6B310B182}"/>
              </a:ext>
            </a:extLst>
          </p:cNvPr>
          <p:cNvSpPr txBox="1">
            <a:spLocks noGrp="1" noRot="1" noChangeAspect="1" noChangeArrowheads="1"/>
          </p:cNvSpPr>
          <p:nvPr>
            <p:ph type="sldImg"/>
          </p:nvPr>
        </p:nvSpPr>
        <p:spPr bwMode="auto">
          <a:xfrm>
            <a:off x="-11798300" y="-11796713"/>
            <a:ext cx="11796712" cy="124904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986" name="Text Box 2">
            <a:extLst>
              <a:ext uri="{FF2B5EF4-FFF2-40B4-BE49-F238E27FC236}">
                <a16:creationId xmlns:a16="http://schemas.microsoft.com/office/drawing/2014/main" id="{1B8F62E6-E846-0202-C624-99F253599D8B}"/>
              </a:ext>
            </a:extLst>
          </p:cNvPr>
          <p:cNvSpPr txBox="1">
            <a:spLocks noGrp="1" noChangeArrowheads="1"/>
          </p:cNvSpPr>
          <p:nvPr>
            <p:ph type="body" idx="1"/>
          </p:nvPr>
        </p:nvSpPr>
        <p:spPr bwMode="auto">
          <a:xfrm>
            <a:off x="685800" y="4343400"/>
            <a:ext cx="5483225" cy="41116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dirty="0"/>
              <a:t>SE 433</a:t>
            </a:r>
          </a:p>
        </p:txBody>
      </p:sp>
      <p:sp>
        <p:nvSpPr>
          <p:cNvPr id="5" name="Date Placeholder 4"/>
          <p:cNvSpPr>
            <a:spLocks noGrp="1"/>
          </p:cNvSpPr>
          <p:nvPr>
            <p:ph type="dt" idx="11"/>
          </p:nvPr>
        </p:nvSpPr>
        <p:spPr/>
        <p:txBody>
          <a:bodyPr/>
          <a:lstStyle/>
          <a:p>
            <a:pPr>
              <a:defRPr/>
            </a:pPr>
            <a:r>
              <a:rPr lang="en-US"/>
              <a:t>May 23, 2017</a:t>
            </a:r>
            <a:endParaRPr lang="en-US" dirty="0"/>
          </a:p>
        </p:txBody>
      </p:sp>
      <p:sp>
        <p:nvSpPr>
          <p:cNvPr id="6" name="Footer Placeholder 5"/>
          <p:cNvSpPr>
            <a:spLocks noGrp="1"/>
          </p:cNvSpPr>
          <p:nvPr>
            <p:ph type="ftr" sz="quarter" idx="12"/>
          </p:nvPr>
        </p:nvSpPr>
        <p:spPr/>
        <p:txBody>
          <a:bodyPr/>
          <a:lstStyle/>
          <a:p>
            <a:pPr>
              <a:defRPr/>
            </a:pPr>
            <a:r>
              <a:rPr lang="en-US" dirty="0"/>
              <a:t>Lecture 9</a:t>
            </a:r>
          </a:p>
        </p:txBody>
      </p:sp>
      <p:sp>
        <p:nvSpPr>
          <p:cNvPr id="7" name="Slide Number Placeholder 6"/>
          <p:cNvSpPr>
            <a:spLocks noGrp="1"/>
          </p:cNvSpPr>
          <p:nvPr>
            <p:ph type="sldNum" sz="quarter" idx="13"/>
          </p:nvPr>
        </p:nvSpPr>
        <p:spPr/>
        <p:txBody>
          <a:bodyPr/>
          <a:lstStyle/>
          <a:p>
            <a:pPr>
              <a:defRPr/>
            </a:pPr>
            <a:fld id="{F0410F35-0C47-794C-85F9-FC23048F5283}" type="slidenum">
              <a:rPr lang="en-US" smtClean="0"/>
              <a:pPr>
                <a:defRPr/>
              </a:pPr>
              <a:t>149</a:t>
            </a:fld>
            <a:r>
              <a:rPr lang="en-US"/>
              <a:t> of 102</a:t>
            </a:r>
            <a:endParaRPr lang="en-US" dirty="0"/>
          </a:p>
        </p:txBody>
      </p:sp>
    </p:spTree>
    <p:extLst>
      <p:ext uri="{BB962C8B-B14F-4D97-AF65-F5344CB8AC3E}">
        <p14:creationId xmlns:p14="http://schemas.microsoft.com/office/powerpoint/2010/main" val="176525173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dirty="0"/>
              <a:t>SE 433</a:t>
            </a:r>
          </a:p>
        </p:txBody>
      </p:sp>
      <p:sp>
        <p:nvSpPr>
          <p:cNvPr id="5" name="Date Placeholder 4"/>
          <p:cNvSpPr>
            <a:spLocks noGrp="1"/>
          </p:cNvSpPr>
          <p:nvPr>
            <p:ph type="dt" idx="11"/>
          </p:nvPr>
        </p:nvSpPr>
        <p:spPr/>
        <p:txBody>
          <a:bodyPr/>
          <a:lstStyle/>
          <a:p>
            <a:pPr>
              <a:defRPr/>
            </a:pPr>
            <a:r>
              <a:rPr lang="en-US"/>
              <a:t>May 23, 2017</a:t>
            </a:r>
            <a:endParaRPr lang="en-US" dirty="0"/>
          </a:p>
        </p:txBody>
      </p:sp>
      <p:sp>
        <p:nvSpPr>
          <p:cNvPr id="6" name="Footer Placeholder 5"/>
          <p:cNvSpPr>
            <a:spLocks noGrp="1"/>
          </p:cNvSpPr>
          <p:nvPr>
            <p:ph type="ftr" sz="quarter" idx="12"/>
          </p:nvPr>
        </p:nvSpPr>
        <p:spPr/>
        <p:txBody>
          <a:bodyPr/>
          <a:lstStyle/>
          <a:p>
            <a:pPr>
              <a:defRPr/>
            </a:pPr>
            <a:r>
              <a:rPr lang="en-US" dirty="0"/>
              <a:t>Lecture 9</a:t>
            </a:r>
          </a:p>
        </p:txBody>
      </p:sp>
      <p:sp>
        <p:nvSpPr>
          <p:cNvPr id="7" name="Slide Number Placeholder 6"/>
          <p:cNvSpPr>
            <a:spLocks noGrp="1"/>
          </p:cNvSpPr>
          <p:nvPr>
            <p:ph type="sldNum" sz="quarter" idx="13"/>
          </p:nvPr>
        </p:nvSpPr>
        <p:spPr/>
        <p:txBody>
          <a:bodyPr/>
          <a:lstStyle/>
          <a:p>
            <a:pPr>
              <a:defRPr/>
            </a:pPr>
            <a:fld id="{F0410F35-0C47-794C-85F9-FC23048F5283}" type="slidenum">
              <a:rPr lang="en-US" smtClean="0"/>
              <a:pPr>
                <a:defRPr/>
              </a:pPr>
              <a:t>150</a:t>
            </a:fld>
            <a:r>
              <a:rPr lang="en-US"/>
              <a:t> of 102</a:t>
            </a:r>
            <a:endParaRPr lang="en-US" dirty="0"/>
          </a:p>
        </p:txBody>
      </p:sp>
    </p:spTree>
    <p:extLst>
      <p:ext uri="{BB962C8B-B14F-4D97-AF65-F5344CB8AC3E}">
        <p14:creationId xmlns:p14="http://schemas.microsoft.com/office/powerpoint/2010/main" val="2849582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Rectangle 13">
            <a:extLst>
              <a:ext uri="{FF2B5EF4-FFF2-40B4-BE49-F238E27FC236}">
                <a16:creationId xmlns:a16="http://schemas.microsoft.com/office/drawing/2014/main" id="{959B7D52-135B-7D7C-BD65-5E59AFC3D081}"/>
              </a:ext>
            </a:extLst>
          </p:cNvPr>
          <p:cNvSpPr>
            <a:spLocks noGrp="1" noChangeArrowheads="1"/>
          </p:cNvSpPr>
          <p:nvPr>
            <p:ph type="sldNum"/>
          </p:nvPr>
        </p:nvSpPr>
        <p:spPr>
          <a:ln/>
        </p:spPr>
        <p:txBody>
          <a:bodyPr/>
          <a:lstStyle/>
          <a:p>
            <a:fld id="{B9EFFE7A-C220-0848-922B-A181D4972251}" type="slidenum">
              <a:rPr lang="en-US" altLang="en-US"/>
              <a:pPr/>
              <a:t>10</a:t>
            </a:fld>
            <a:endParaRPr lang="en-US" altLang="en-US"/>
          </a:p>
        </p:txBody>
      </p:sp>
      <p:sp>
        <p:nvSpPr>
          <p:cNvPr id="66561" name="Text Box 1">
            <a:extLst>
              <a:ext uri="{FF2B5EF4-FFF2-40B4-BE49-F238E27FC236}">
                <a16:creationId xmlns:a16="http://schemas.microsoft.com/office/drawing/2014/main" id="{29B1C950-7A42-2CE1-9485-341F12BAADD9}"/>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6562" name="Text Box 2">
            <a:extLst>
              <a:ext uri="{FF2B5EF4-FFF2-40B4-BE49-F238E27FC236}">
                <a16:creationId xmlns:a16="http://schemas.microsoft.com/office/drawing/2014/main" id="{D499A1F4-B87A-A652-F2AF-E2FA25E6DD7D}"/>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lnSpc>
                <a:spcPct val="90000"/>
              </a:lnSpc>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sz="1100" dirty="0">
              <a:latin typeface="Calibri" panose="020F0502020204030204" pitchFamily="34" charset="0"/>
              <a:ea typeface="SimSun" panose="02010600030101010101" pitchFamily="2" charset="-122"/>
            </a:endParaRPr>
          </a:p>
        </p:txBody>
      </p:sp>
      <p:sp>
        <p:nvSpPr>
          <p:cNvPr id="66563" name="Text Box 3">
            <a:extLst>
              <a:ext uri="{FF2B5EF4-FFF2-40B4-BE49-F238E27FC236}">
                <a16:creationId xmlns:a16="http://schemas.microsoft.com/office/drawing/2014/main" id="{886469D1-1830-7038-B647-D78EFAAF8D94}"/>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9pPr>
          </a:lstStyle>
          <a:p>
            <a:pPr algn="r">
              <a:buClrTx/>
              <a:buFontTx/>
              <a:buNone/>
            </a:pPr>
            <a:fld id="{A66E9BBC-71DF-234E-B890-58F5F8BDE964}" type="slidenum">
              <a:rPr lang="en-US" altLang="en-US" sz="1200">
                <a:latin typeface="Calibri" panose="020F0502020204030204" pitchFamily="34" charset="0"/>
              </a:rPr>
              <a:pPr algn="r">
                <a:buClrTx/>
                <a:buFontTx/>
                <a:buNone/>
              </a:pPr>
              <a:t>10</a:t>
            </a:fld>
            <a:endParaRPr lang="en-US" altLang="en-US" sz="1200">
              <a:latin typeface="Calibri" panose="020F0502020204030204" pitchFamily="34"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dirty="0"/>
              <a:t>SE 433</a:t>
            </a:r>
          </a:p>
        </p:txBody>
      </p:sp>
      <p:sp>
        <p:nvSpPr>
          <p:cNvPr id="5" name="Date Placeholder 4"/>
          <p:cNvSpPr>
            <a:spLocks noGrp="1"/>
          </p:cNvSpPr>
          <p:nvPr>
            <p:ph type="dt" idx="11"/>
          </p:nvPr>
        </p:nvSpPr>
        <p:spPr/>
        <p:txBody>
          <a:bodyPr/>
          <a:lstStyle/>
          <a:p>
            <a:pPr>
              <a:defRPr/>
            </a:pPr>
            <a:r>
              <a:rPr lang="en-US"/>
              <a:t>May 23, 2017</a:t>
            </a:r>
            <a:endParaRPr lang="en-US" dirty="0"/>
          </a:p>
        </p:txBody>
      </p:sp>
      <p:sp>
        <p:nvSpPr>
          <p:cNvPr id="6" name="Footer Placeholder 5"/>
          <p:cNvSpPr>
            <a:spLocks noGrp="1"/>
          </p:cNvSpPr>
          <p:nvPr>
            <p:ph type="ftr" sz="quarter" idx="12"/>
          </p:nvPr>
        </p:nvSpPr>
        <p:spPr/>
        <p:txBody>
          <a:bodyPr/>
          <a:lstStyle/>
          <a:p>
            <a:pPr>
              <a:defRPr/>
            </a:pPr>
            <a:r>
              <a:rPr lang="en-US" dirty="0"/>
              <a:t>Lecture 9</a:t>
            </a:r>
          </a:p>
        </p:txBody>
      </p:sp>
      <p:sp>
        <p:nvSpPr>
          <p:cNvPr id="7" name="Slide Number Placeholder 6"/>
          <p:cNvSpPr>
            <a:spLocks noGrp="1"/>
          </p:cNvSpPr>
          <p:nvPr>
            <p:ph type="sldNum" sz="quarter" idx="13"/>
          </p:nvPr>
        </p:nvSpPr>
        <p:spPr/>
        <p:txBody>
          <a:bodyPr/>
          <a:lstStyle/>
          <a:p>
            <a:pPr>
              <a:defRPr/>
            </a:pPr>
            <a:fld id="{F0410F35-0C47-794C-85F9-FC23048F5283}" type="slidenum">
              <a:rPr lang="en-US" smtClean="0"/>
              <a:pPr>
                <a:defRPr/>
              </a:pPr>
              <a:t>154</a:t>
            </a:fld>
            <a:r>
              <a:rPr lang="en-US"/>
              <a:t> of 102</a:t>
            </a:r>
            <a:endParaRPr lang="en-US" dirty="0"/>
          </a:p>
        </p:txBody>
      </p:sp>
    </p:spTree>
    <p:extLst>
      <p:ext uri="{BB962C8B-B14F-4D97-AF65-F5344CB8AC3E}">
        <p14:creationId xmlns:p14="http://schemas.microsoft.com/office/powerpoint/2010/main" val="3828438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GB"/>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9334D819-9F07-4261-B09B-9E467E5D9002}" type="datetimeFigureOut">
              <a:rPr lang="en-US" dirty="0"/>
              <a:pPr/>
              <a:t>12/28/23</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71766878-3199-4EAB-94E7-2D6D11070E14}" type="slidenum">
              <a:rPr lang="en-US" dirty="0"/>
              <a:pPr/>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12/28/23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12/28/23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72534" y="3914775"/>
            <a:ext cx="10352617" cy="533400"/>
          </a:xfrm>
        </p:spPr>
        <p:txBody>
          <a:bodyPr/>
          <a:lstStyle/>
          <a:p>
            <a:r>
              <a:rPr lang="en-US"/>
              <a:t>Click to edit Master title style</a:t>
            </a:r>
          </a:p>
        </p:txBody>
      </p:sp>
    </p:spTree>
    <p:extLst>
      <p:ext uri="{BB962C8B-B14F-4D97-AF65-F5344CB8AC3E}">
        <p14:creationId xmlns:p14="http://schemas.microsoft.com/office/powerpoint/2010/main" val="25713098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1" y="274638"/>
            <a:ext cx="11256433" cy="595312"/>
          </a:xfrm>
        </p:spPr>
        <p:txBody>
          <a:bodyPr/>
          <a:lstStyle/>
          <a:p>
            <a:r>
              <a:rPr lang="en-US"/>
              <a:t>Click to edit Master title style</a:t>
            </a:r>
          </a:p>
        </p:txBody>
      </p:sp>
      <p:sp>
        <p:nvSpPr>
          <p:cNvPr id="3" name="Content Placeholder 2"/>
          <p:cNvSpPr>
            <a:spLocks noGrp="1"/>
          </p:cNvSpPr>
          <p:nvPr>
            <p:ph sz="half" idx="1"/>
          </p:nvPr>
        </p:nvSpPr>
        <p:spPr>
          <a:xfrm>
            <a:off x="457201" y="955676"/>
            <a:ext cx="5526617"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87017" y="955675"/>
            <a:ext cx="5526616"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87017" y="3294064"/>
            <a:ext cx="5526616"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0EC9BA75-23FB-994F-E34C-160AAF046ADB}"/>
              </a:ext>
            </a:extLst>
          </p:cNvPr>
          <p:cNvSpPr>
            <a:spLocks noGrp="1" noChangeArrowheads="1"/>
          </p:cNvSpPr>
          <p:nvPr>
            <p:ph type="sldNum" idx="10"/>
          </p:nvPr>
        </p:nvSpPr>
        <p:spPr>
          <a:ln/>
        </p:spPr>
        <p:txBody>
          <a:bodyPr/>
          <a:lstStyle>
            <a:lvl1pPr>
              <a:defRPr/>
            </a:lvl1pPr>
          </a:lstStyle>
          <a:p>
            <a:fld id="{9FF798B8-9A17-7845-AC20-4AFC0A48D037}" type="slidenum">
              <a:rPr lang="en-US" altLang="en-US"/>
              <a:pPr/>
              <a:t>‹#›</a:t>
            </a:fld>
            <a:endParaRPr lang="en-US" altLang="en-US"/>
          </a:p>
        </p:txBody>
      </p:sp>
    </p:spTree>
    <p:extLst>
      <p:ext uri="{BB962C8B-B14F-4D97-AF65-F5344CB8AC3E}">
        <p14:creationId xmlns:p14="http://schemas.microsoft.com/office/powerpoint/2010/main" val="728224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12/28/23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9334D819-9F07-4261-B09B-9E467E5D9002}" type="datetimeFigureOut">
              <a:rPr lang="en-US" dirty="0"/>
              <a:pPr/>
              <a:t>12/28/23</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71766878-3199-4EAB-94E7-2D6D11070E14}" type="slidenum">
              <a:rPr lang="en-US" dirty="0"/>
              <a:pPr/>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dirty="0"/>
              <a:t>12/28/23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GB"/>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dirty="0"/>
              <a:t>12/28/23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dirty="0"/>
              <a:t>12/28/23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dirty="0"/>
              <a:t>12/28/23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GB"/>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9334D819-9F07-4261-B09B-9E467E5D9002}" type="datetimeFigureOut">
              <a:rPr lang="en-US" dirty="0"/>
              <a:t>12/28/23</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71766878-3199-4EAB-94E7-2D6D11070E14}" type="slidenum">
              <a:rPr lang="en-US" dirty="0"/>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GB"/>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9334D819-9F07-4261-B09B-9E467E5D9002}" type="datetimeFigureOut">
              <a:rPr lang="en-US" dirty="0"/>
              <a:t>12/28/23</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71766878-3199-4EAB-94E7-2D6D11070E14}"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9334D819-9F07-4261-B09B-9E467E5D9002}" type="datetimeFigureOut">
              <a:rPr lang="en-US" dirty="0"/>
              <a:pPr/>
              <a:t>12/28/23</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766878-3199-4EAB-94E7-2D6D11070E14}" type="slidenum">
              <a:rPr lang="en-US" dirty="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69.xml"/><Relationship Id="rId1" Type="http://schemas.openxmlformats.org/officeDocument/2006/relationships/slideLayout" Target="../slideLayouts/slideLayout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49A24-3F8D-631B-B79D-57E1CD1F0C48}"/>
              </a:ext>
            </a:extLst>
          </p:cNvPr>
          <p:cNvSpPr>
            <a:spLocks noGrp="1"/>
          </p:cNvSpPr>
          <p:nvPr>
            <p:ph type="ctrTitle"/>
          </p:nvPr>
        </p:nvSpPr>
        <p:spPr/>
        <p:txBody>
          <a:bodyPr/>
          <a:lstStyle/>
          <a:p>
            <a:r>
              <a:rPr lang="en-US" dirty="0"/>
              <a:t>Software</a:t>
            </a:r>
            <a:br>
              <a:rPr lang="en-US" dirty="0"/>
            </a:br>
            <a:r>
              <a:rPr lang="en-US" dirty="0"/>
              <a:t>Testing</a:t>
            </a:r>
          </a:p>
        </p:txBody>
      </p:sp>
    </p:spTree>
    <p:extLst>
      <p:ext uri="{BB962C8B-B14F-4D97-AF65-F5344CB8AC3E}">
        <p14:creationId xmlns:p14="http://schemas.microsoft.com/office/powerpoint/2010/main" val="1109321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Box 1">
            <a:extLst>
              <a:ext uri="{FF2B5EF4-FFF2-40B4-BE49-F238E27FC236}">
                <a16:creationId xmlns:a16="http://schemas.microsoft.com/office/drawing/2014/main" id="{1F1B7FA8-F975-2D1F-4544-648303EE09FF}"/>
              </a:ext>
            </a:extLst>
          </p:cNvPr>
          <p:cNvSpPr txBox="1">
            <a:spLocks noChangeArrowheads="1"/>
          </p:cNvSpPr>
          <p:nvPr/>
        </p:nvSpPr>
        <p:spPr bwMode="auto">
          <a:xfrm>
            <a:off x="1905001" y="395287"/>
            <a:ext cx="7634287"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9pPr>
          </a:lstStyle>
          <a:p>
            <a:pPr>
              <a:buClrTx/>
              <a:buFontTx/>
              <a:buNone/>
            </a:pPr>
            <a:r>
              <a:rPr lang="en-US" altLang="en-US" sz="2800" dirty="0">
                <a:solidFill>
                  <a:schemeClr val="tx1"/>
                </a:solidFill>
              </a:rPr>
              <a:t>SDLC Models</a:t>
            </a:r>
          </a:p>
        </p:txBody>
      </p:sp>
      <p:sp>
        <p:nvSpPr>
          <p:cNvPr id="16386" name="Text Box 2">
            <a:extLst>
              <a:ext uri="{FF2B5EF4-FFF2-40B4-BE49-F238E27FC236}">
                <a16:creationId xmlns:a16="http://schemas.microsoft.com/office/drawing/2014/main" id="{2BCFE514-FCD5-8480-AB34-D0CBA87BAB13}"/>
              </a:ext>
            </a:extLst>
          </p:cNvPr>
          <p:cNvSpPr txBox="1">
            <a:spLocks noChangeArrowheads="1"/>
          </p:cNvSpPr>
          <p:nvPr/>
        </p:nvSpPr>
        <p:spPr bwMode="auto">
          <a:xfrm>
            <a:off x="1905001" y="652463"/>
            <a:ext cx="8474075" cy="554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31788">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1pPr>
            <a:lvl2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2pPr>
            <a:lvl3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3pPr>
            <a:lvl4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4pPr>
            <a:lvl5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9pPr>
          </a:lstStyle>
          <a:p>
            <a:pPr>
              <a:spcBef>
                <a:spcPts val="600"/>
              </a:spcBef>
            </a:pPr>
            <a:endParaRPr lang="en-US" altLang="en-US" sz="2200"/>
          </a:p>
          <a:p>
            <a:pPr>
              <a:spcBef>
                <a:spcPts val="600"/>
              </a:spcBef>
            </a:pPr>
            <a:endParaRPr lang="en-US" altLang="en-US" sz="2200"/>
          </a:p>
          <a:p>
            <a:pPr>
              <a:spcBef>
                <a:spcPts val="600"/>
              </a:spcBef>
            </a:pPr>
            <a:r>
              <a:rPr lang="en-US" altLang="en-US" sz="2200"/>
              <a:t>Most widely used SDLC models are as below:</a:t>
            </a:r>
          </a:p>
          <a:p>
            <a:pPr>
              <a:spcBef>
                <a:spcPts val="600"/>
              </a:spcBef>
            </a:pPr>
            <a:endParaRPr lang="en-US" altLang="en-US" sz="2200"/>
          </a:p>
          <a:p>
            <a:pPr>
              <a:spcBef>
                <a:spcPts val="600"/>
              </a:spcBef>
              <a:buClr>
                <a:srgbClr val="4E84C4"/>
              </a:buClr>
              <a:buFont typeface="Wingdings" pitchFamily="2" charset="2"/>
              <a:buChar char=""/>
            </a:pPr>
            <a:r>
              <a:rPr lang="en-US" altLang="en-US" sz="2200"/>
              <a:t>Waterfall Model</a:t>
            </a:r>
          </a:p>
          <a:p>
            <a:pPr>
              <a:spcBef>
                <a:spcPts val="600"/>
              </a:spcBef>
              <a:buClr>
                <a:srgbClr val="4E84C4"/>
              </a:buClr>
              <a:buFont typeface="Wingdings" pitchFamily="2" charset="2"/>
              <a:buChar char=""/>
            </a:pPr>
            <a:r>
              <a:rPr lang="en-US" altLang="en-US" sz="2200"/>
              <a:t>V Model</a:t>
            </a:r>
          </a:p>
          <a:p>
            <a:pPr>
              <a:spcBef>
                <a:spcPts val="600"/>
              </a:spcBef>
              <a:buClr>
                <a:srgbClr val="4E84C4"/>
              </a:buClr>
              <a:buFont typeface="Wingdings" pitchFamily="2" charset="2"/>
              <a:buChar char=""/>
            </a:pPr>
            <a:r>
              <a:rPr lang="en-US" altLang="en-US" sz="2200"/>
              <a:t>Spiral model</a:t>
            </a:r>
          </a:p>
          <a:p>
            <a:pPr>
              <a:spcBef>
                <a:spcPts val="600"/>
              </a:spcBef>
              <a:buClr>
                <a:srgbClr val="4E84C4"/>
              </a:buClr>
              <a:buFont typeface="Wingdings" pitchFamily="2" charset="2"/>
              <a:buChar char=""/>
            </a:pPr>
            <a:r>
              <a:rPr lang="en-US" altLang="en-US" sz="2200"/>
              <a:t>Increment Model</a:t>
            </a:r>
          </a:p>
          <a:p>
            <a:pPr>
              <a:spcBef>
                <a:spcPts val="600"/>
              </a:spcBef>
              <a:buClr>
                <a:srgbClr val="4E84C4"/>
              </a:buClr>
              <a:buFont typeface="Wingdings" pitchFamily="2" charset="2"/>
              <a:buChar char=""/>
            </a:pPr>
            <a:r>
              <a:rPr lang="en-US" altLang="en-US" sz="2200"/>
              <a:t>Agile</a:t>
            </a:r>
          </a:p>
          <a:p>
            <a:pPr>
              <a:spcBef>
                <a:spcPts val="600"/>
              </a:spcBef>
            </a:pPr>
            <a:endParaRPr lang="en-US" altLang="en-US" sz="220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202" name="Rectangle 7201">
            <a:extLst>
              <a:ext uri="{FF2B5EF4-FFF2-40B4-BE49-F238E27FC236}">
                <a16:creationId xmlns:a16="http://schemas.microsoft.com/office/drawing/2014/main" id="{EE079F42-5C7A-44DD-9E9F-A34795A48F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9091" y="0"/>
            <a:ext cx="114729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204" name="Freeform 6">
            <a:extLst>
              <a:ext uri="{FF2B5EF4-FFF2-40B4-BE49-F238E27FC236}">
                <a16:creationId xmlns:a16="http://schemas.microsoft.com/office/drawing/2014/main" id="{09777E15-6D68-4808-AD20-82EA7377F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3285"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txBody>
          <a:bodyPr/>
          <a:lstStyle/>
          <a:p>
            <a:endParaRPr lang="en-US"/>
          </a:p>
        </p:txBody>
      </p:sp>
      <p:sp>
        <p:nvSpPr>
          <p:cNvPr id="7206" name="Freeform 6">
            <a:extLst>
              <a:ext uri="{FF2B5EF4-FFF2-40B4-BE49-F238E27FC236}">
                <a16:creationId xmlns:a16="http://schemas.microsoft.com/office/drawing/2014/main" id="{CE79CAD8-9F7F-4756-BD12-8463CA4C6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sp>
        <p:nvSpPr>
          <p:cNvPr id="7208" name="Rectangle 7207">
            <a:extLst>
              <a:ext uri="{FF2B5EF4-FFF2-40B4-BE49-F238E27FC236}">
                <a16:creationId xmlns:a16="http://schemas.microsoft.com/office/drawing/2014/main" id="{A9923A21-5790-4667-B5C7-ADA793B49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4448" y="643466"/>
            <a:ext cx="9600802" cy="55710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1" name="Rectangle 2">
            <a:extLst>
              <a:ext uri="{FF2B5EF4-FFF2-40B4-BE49-F238E27FC236}">
                <a16:creationId xmlns:a16="http://schemas.microsoft.com/office/drawing/2014/main" id="{6603DEE6-EC22-15EC-DF2C-CC0FDD0B6F5E}"/>
              </a:ext>
            </a:extLst>
          </p:cNvPr>
          <p:cNvSpPr>
            <a:spLocks noChangeArrowheads="1"/>
          </p:cNvSpPr>
          <p:nvPr/>
        </p:nvSpPr>
        <p:spPr bwMode="auto">
          <a:xfrm>
            <a:off x="1981200" y="1600201"/>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p>
        </p:txBody>
      </p:sp>
      <p:sp>
        <p:nvSpPr>
          <p:cNvPr id="7172" name="Rectangle 3">
            <a:extLst>
              <a:ext uri="{FF2B5EF4-FFF2-40B4-BE49-F238E27FC236}">
                <a16:creationId xmlns:a16="http://schemas.microsoft.com/office/drawing/2014/main" id="{6785FC9F-25B1-7255-D587-993BB06708FD}"/>
              </a:ext>
            </a:extLst>
          </p:cNvPr>
          <p:cNvSpPr>
            <a:spLocks noChangeArrowheads="1"/>
          </p:cNvSpPr>
          <p:nvPr/>
        </p:nvSpPr>
        <p:spPr bwMode="auto">
          <a:xfrm>
            <a:off x="2057400" y="1447801"/>
            <a:ext cx="8229600" cy="468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p>
        </p:txBody>
      </p:sp>
      <p:sp>
        <p:nvSpPr>
          <p:cNvPr id="7170" name="Rectangle 1">
            <a:extLst>
              <a:ext uri="{FF2B5EF4-FFF2-40B4-BE49-F238E27FC236}">
                <a16:creationId xmlns:a16="http://schemas.microsoft.com/office/drawing/2014/main" id="{EF412324-1950-85F7-0917-A2FD4C24AB56}"/>
              </a:ext>
            </a:extLst>
          </p:cNvPr>
          <p:cNvSpPr>
            <a:spLocks noChangeArrowheads="1"/>
          </p:cNvSpPr>
          <p:nvPr/>
        </p:nvSpPr>
        <p:spPr bwMode="auto">
          <a:xfrm>
            <a:off x="2590105" y="2117411"/>
            <a:ext cx="7749485" cy="3073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120650" indent="-120650" eaLnBrk="0" hangingPunct="0">
              <a:tabLst>
                <a:tab pos="120650" algn="l"/>
                <a:tab pos="577850" algn="l"/>
                <a:tab pos="1035050" algn="l"/>
                <a:tab pos="1492250" algn="l"/>
                <a:tab pos="1949450" algn="l"/>
                <a:tab pos="2406650" algn="l"/>
                <a:tab pos="2863850" algn="l"/>
                <a:tab pos="3321050" algn="l"/>
                <a:tab pos="3778250" algn="l"/>
                <a:tab pos="4235450" algn="l"/>
                <a:tab pos="4692650" algn="l"/>
                <a:tab pos="5149850" algn="l"/>
                <a:tab pos="5607050" algn="l"/>
                <a:tab pos="6064250" algn="l"/>
                <a:tab pos="6521450" algn="l"/>
                <a:tab pos="6978650" algn="l"/>
                <a:tab pos="7435850" algn="l"/>
                <a:tab pos="7893050" algn="l"/>
                <a:tab pos="8350250" algn="l"/>
                <a:tab pos="8807450" algn="l"/>
                <a:tab pos="926465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eaLnBrk="0" hangingPunct="0">
              <a:tabLst>
                <a:tab pos="120650" algn="l"/>
                <a:tab pos="577850" algn="l"/>
                <a:tab pos="1035050" algn="l"/>
                <a:tab pos="1492250" algn="l"/>
                <a:tab pos="1949450" algn="l"/>
                <a:tab pos="2406650" algn="l"/>
                <a:tab pos="2863850" algn="l"/>
                <a:tab pos="3321050" algn="l"/>
                <a:tab pos="3778250" algn="l"/>
                <a:tab pos="4235450" algn="l"/>
                <a:tab pos="4692650" algn="l"/>
                <a:tab pos="5149850" algn="l"/>
                <a:tab pos="5607050" algn="l"/>
                <a:tab pos="6064250" algn="l"/>
                <a:tab pos="6521450" algn="l"/>
                <a:tab pos="6978650" algn="l"/>
                <a:tab pos="7435850" algn="l"/>
                <a:tab pos="7893050" algn="l"/>
                <a:tab pos="8350250" algn="l"/>
                <a:tab pos="8807450" algn="l"/>
                <a:tab pos="926465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hangingPunct="0">
              <a:tabLst>
                <a:tab pos="120650" algn="l"/>
                <a:tab pos="577850" algn="l"/>
                <a:tab pos="1035050" algn="l"/>
                <a:tab pos="1492250" algn="l"/>
                <a:tab pos="1949450" algn="l"/>
                <a:tab pos="2406650" algn="l"/>
                <a:tab pos="2863850" algn="l"/>
                <a:tab pos="3321050" algn="l"/>
                <a:tab pos="3778250" algn="l"/>
                <a:tab pos="4235450" algn="l"/>
                <a:tab pos="4692650" algn="l"/>
                <a:tab pos="5149850" algn="l"/>
                <a:tab pos="5607050" algn="l"/>
                <a:tab pos="6064250" algn="l"/>
                <a:tab pos="6521450" algn="l"/>
                <a:tab pos="6978650" algn="l"/>
                <a:tab pos="7435850" algn="l"/>
                <a:tab pos="7893050" algn="l"/>
                <a:tab pos="8350250" algn="l"/>
                <a:tab pos="8807450" algn="l"/>
                <a:tab pos="926465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hangingPunct="0">
              <a:tabLst>
                <a:tab pos="120650" algn="l"/>
                <a:tab pos="577850" algn="l"/>
                <a:tab pos="1035050" algn="l"/>
                <a:tab pos="1492250" algn="l"/>
                <a:tab pos="1949450" algn="l"/>
                <a:tab pos="2406650" algn="l"/>
                <a:tab pos="2863850" algn="l"/>
                <a:tab pos="3321050" algn="l"/>
                <a:tab pos="3778250" algn="l"/>
                <a:tab pos="4235450" algn="l"/>
                <a:tab pos="4692650" algn="l"/>
                <a:tab pos="5149850" algn="l"/>
                <a:tab pos="5607050" algn="l"/>
                <a:tab pos="6064250" algn="l"/>
                <a:tab pos="6521450" algn="l"/>
                <a:tab pos="6978650" algn="l"/>
                <a:tab pos="7435850" algn="l"/>
                <a:tab pos="7893050" algn="l"/>
                <a:tab pos="8350250" algn="l"/>
                <a:tab pos="8807450" algn="l"/>
                <a:tab pos="926465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hangingPunct="0">
              <a:tabLst>
                <a:tab pos="120650" algn="l"/>
                <a:tab pos="577850" algn="l"/>
                <a:tab pos="1035050" algn="l"/>
                <a:tab pos="1492250" algn="l"/>
                <a:tab pos="1949450" algn="l"/>
                <a:tab pos="2406650" algn="l"/>
                <a:tab pos="2863850" algn="l"/>
                <a:tab pos="3321050" algn="l"/>
                <a:tab pos="3778250" algn="l"/>
                <a:tab pos="4235450" algn="l"/>
                <a:tab pos="4692650" algn="l"/>
                <a:tab pos="5149850" algn="l"/>
                <a:tab pos="5607050" algn="l"/>
                <a:tab pos="6064250" algn="l"/>
                <a:tab pos="6521450" algn="l"/>
                <a:tab pos="6978650" algn="l"/>
                <a:tab pos="7435850" algn="l"/>
                <a:tab pos="7893050" algn="l"/>
                <a:tab pos="8350250" algn="l"/>
                <a:tab pos="8807450" algn="l"/>
                <a:tab pos="926465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120650" algn="l"/>
                <a:tab pos="577850" algn="l"/>
                <a:tab pos="1035050" algn="l"/>
                <a:tab pos="1492250" algn="l"/>
                <a:tab pos="1949450" algn="l"/>
                <a:tab pos="2406650" algn="l"/>
                <a:tab pos="2863850" algn="l"/>
                <a:tab pos="3321050" algn="l"/>
                <a:tab pos="3778250" algn="l"/>
                <a:tab pos="4235450" algn="l"/>
                <a:tab pos="4692650" algn="l"/>
                <a:tab pos="5149850" algn="l"/>
                <a:tab pos="5607050" algn="l"/>
                <a:tab pos="6064250" algn="l"/>
                <a:tab pos="6521450" algn="l"/>
                <a:tab pos="6978650" algn="l"/>
                <a:tab pos="7435850" algn="l"/>
                <a:tab pos="7893050" algn="l"/>
                <a:tab pos="8350250" algn="l"/>
                <a:tab pos="8807450" algn="l"/>
                <a:tab pos="926465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120650" algn="l"/>
                <a:tab pos="577850" algn="l"/>
                <a:tab pos="1035050" algn="l"/>
                <a:tab pos="1492250" algn="l"/>
                <a:tab pos="1949450" algn="l"/>
                <a:tab pos="2406650" algn="l"/>
                <a:tab pos="2863850" algn="l"/>
                <a:tab pos="3321050" algn="l"/>
                <a:tab pos="3778250" algn="l"/>
                <a:tab pos="4235450" algn="l"/>
                <a:tab pos="4692650" algn="l"/>
                <a:tab pos="5149850" algn="l"/>
                <a:tab pos="5607050" algn="l"/>
                <a:tab pos="6064250" algn="l"/>
                <a:tab pos="6521450" algn="l"/>
                <a:tab pos="6978650" algn="l"/>
                <a:tab pos="7435850" algn="l"/>
                <a:tab pos="7893050" algn="l"/>
                <a:tab pos="8350250" algn="l"/>
                <a:tab pos="8807450" algn="l"/>
                <a:tab pos="926465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120650" algn="l"/>
                <a:tab pos="577850" algn="l"/>
                <a:tab pos="1035050" algn="l"/>
                <a:tab pos="1492250" algn="l"/>
                <a:tab pos="1949450" algn="l"/>
                <a:tab pos="2406650" algn="l"/>
                <a:tab pos="2863850" algn="l"/>
                <a:tab pos="3321050" algn="l"/>
                <a:tab pos="3778250" algn="l"/>
                <a:tab pos="4235450" algn="l"/>
                <a:tab pos="4692650" algn="l"/>
                <a:tab pos="5149850" algn="l"/>
                <a:tab pos="5607050" algn="l"/>
                <a:tab pos="6064250" algn="l"/>
                <a:tab pos="6521450" algn="l"/>
                <a:tab pos="6978650" algn="l"/>
                <a:tab pos="7435850" algn="l"/>
                <a:tab pos="7893050" algn="l"/>
                <a:tab pos="8350250" algn="l"/>
                <a:tab pos="8807450" algn="l"/>
                <a:tab pos="926465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120650" algn="l"/>
                <a:tab pos="577850" algn="l"/>
                <a:tab pos="1035050" algn="l"/>
                <a:tab pos="1492250" algn="l"/>
                <a:tab pos="1949450" algn="l"/>
                <a:tab pos="2406650" algn="l"/>
                <a:tab pos="2863850" algn="l"/>
                <a:tab pos="3321050" algn="l"/>
                <a:tab pos="3778250" algn="l"/>
                <a:tab pos="4235450" algn="l"/>
                <a:tab pos="4692650" algn="l"/>
                <a:tab pos="5149850" algn="l"/>
                <a:tab pos="5607050" algn="l"/>
                <a:tab pos="6064250" algn="l"/>
                <a:tab pos="6521450" algn="l"/>
                <a:tab pos="6978650" algn="l"/>
                <a:tab pos="7435850" algn="l"/>
                <a:tab pos="7893050" algn="l"/>
                <a:tab pos="8350250" algn="l"/>
                <a:tab pos="8807450" algn="l"/>
                <a:tab pos="926465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marL="103759" indent="-103759" defTabSz="393192" eaLnBrk="1" hangingPunct="1">
              <a:lnSpc>
                <a:spcPct val="80000"/>
              </a:lnSpc>
              <a:spcBef>
                <a:spcPts val="129"/>
              </a:spcBef>
              <a:buClr>
                <a:srgbClr val="4E84C4"/>
              </a:buClr>
              <a:tabLst>
                <a:tab pos="103759" algn="l"/>
                <a:tab pos="496951" algn="l"/>
                <a:tab pos="890143" algn="l"/>
                <a:tab pos="1283335" algn="l"/>
                <a:tab pos="1676527" algn="l"/>
                <a:tab pos="2069719" algn="l"/>
                <a:tab pos="2462911" algn="l"/>
                <a:tab pos="2856103" algn="l"/>
                <a:tab pos="3249295" algn="l"/>
                <a:tab pos="3642487" algn="l"/>
                <a:tab pos="4035679" algn="l"/>
                <a:tab pos="4428871" algn="l"/>
                <a:tab pos="4822063" algn="l"/>
                <a:tab pos="5215255" algn="l"/>
                <a:tab pos="5608447" algn="l"/>
                <a:tab pos="6001639" algn="l"/>
                <a:tab pos="6394831" algn="l"/>
                <a:tab pos="6788023" algn="l"/>
                <a:tab pos="7181215" algn="l"/>
                <a:tab pos="7574407" algn="l"/>
                <a:tab pos="7967599" algn="l"/>
              </a:tabLst>
            </a:pPr>
            <a:endParaRPr lang="en-US" altLang="en-US" sz="516" kern="1200">
              <a:solidFill>
                <a:srgbClr val="555555"/>
              </a:solidFill>
              <a:latin typeface="Arial" panose="020B0604020202020204" pitchFamily="34" charset="0"/>
              <a:ea typeface="Arial Unicode MS" panose="020B0604020202020204" pitchFamily="34" charset="-128"/>
              <a:cs typeface="Arial Unicode MS" panose="020B0604020202020204" pitchFamily="34" charset="-128"/>
            </a:endParaRPr>
          </a:p>
          <a:p>
            <a:pPr marL="103759" indent="-103759" defTabSz="393192" eaLnBrk="1" hangingPunct="1">
              <a:lnSpc>
                <a:spcPct val="80000"/>
              </a:lnSpc>
              <a:spcBef>
                <a:spcPts val="194"/>
              </a:spcBef>
              <a:tabLst>
                <a:tab pos="103759" algn="l"/>
                <a:tab pos="496951" algn="l"/>
                <a:tab pos="890143" algn="l"/>
                <a:tab pos="1283335" algn="l"/>
                <a:tab pos="1676527" algn="l"/>
                <a:tab pos="2069719" algn="l"/>
                <a:tab pos="2462911" algn="l"/>
                <a:tab pos="2856103" algn="l"/>
                <a:tab pos="3249295" algn="l"/>
                <a:tab pos="3642487" algn="l"/>
                <a:tab pos="4035679" algn="l"/>
                <a:tab pos="4428871" algn="l"/>
                <a:tab pos="4822063" algn="l"/>
                <a:tab pos="5215255" algn="l"/>
                <a:tab pos="5608447" algn="l"/>
                <a:tab pos="6001639" algn="l"/>
                <a:tab pos="6394831" algn="l"/>
                <a:tab pos="6788023" algn="l"/>
                <a:tab pos="7181215" algn="l"/>
                <a:tab pos="7574407" algn="l"/>
                <a:tab pos="7967599" algn="l"/>
              </a:tabLst>
            </a:pPr>
            <a:endParaRPr lang="en-US" altLang="en-US" sz="774" kern="1200">
              <a:solidFill>
                <a:srgbClr val="555555"/>
              </a:solidFill>
              <a:latin typeface="Arial" panose="020B0604020202020204" pitchFamily="34" charset="0"/>
              <a:ea typeface="Arial Unicode MS" panose="020B0604020202020204" pitchFamily="34" charset="-128"/>
              <a:cs typeface="Arial Unicode MS" panose="020B0604020202020204" pitchFamily="34" charset="-128"/>
            </a:endParaRPr>
          </a:p>
          <a:p>
            <a:pPr marL="103759" indent="-103759" defTabSz="393192" eaLnBrk="1" hangingPunct="1">
              <a:lnSpc>
                <a:spcPct val="80000"/>
              </a:lnSpc>
              <a:spcBef>
                <a:spcPts val="194"/>
              </a:spcBef>
              <a:buClr>
                <a:srgbClr val="4E84C4"/>
              </a:buClr>
              <a:tabLst>
                <a:tab pos="103759" algn="l"/>
                <a:tab pos="496951" algn="l"/>
                <a:tab pos="890143" algn="l"/>
                <a:tab pos="1283335" algn="l"/>
                <a:tab pos="1676527" algn="l"/>
                <a:tab pos="2069719" algn="l"/>
                <a:tab pos="2462911" algn="l"/>
                <a:tab pos="2856103" algn="l"/>
                <a:tab pos="3249295" algn="l"/>
                <a:tab pos="3642487" algn="l"/>
                <a:tab pos="4035679" algn="l"/>
                <a:tab pos="4428871" algn="l"/>
                <a:tab pos="4822063" algn="l"/>
                <a:tab pos="5215255" algn="l"/>
                <a:tab pos="5608447" algn="l"/>
                <a:tab pos="6001639" algn="l"/>
                <a:tab pos="6394831" algn="l"/>
                <a:tab pos="6788023" algn="l"/>
                <a:tab pos="7181215" algn="l"/>
                <a:tab pos="7574407" algn="l"/>
                <a:tab pos="7967599" algn="l"/>
              </a:tabLst>
            </a:pPr>
            <a:endParaRPr lang="en-US" altLang="en-US" sz="774" kern="1200">
              <a:solidFill>
                <a:srgbClr val="555555"/>
              </a:solidFill>
              <a:latin typeface="Arial" panose="020B0604020202020204" pitchFamily="34" charset="0"/>
              <a:ea typeface="Arial Unicode MS" panose="020B0604020202020204" pitchFamily="34" charset="-128"/>
              <a:cs typeface="Arial Unicode MS" panose="020B0604020202020204" pitchFamily="34" charset="-128"/>
            </a:endParaRPr>
          </a:p>
          <a:p>
            <a:pPr eaLnBrk="1" hangingPunct="1">
              <a:lnSpc>
                <a:spcPct val="80000"/>
              </a:lnSpc>
              <a:spcBef>
                <a:spcPts val="225"/>
              </a:spcBef>
              <a:buClr>
                <a:srgbClr val="4E84C4"/>
              </a:buClr>
            </a:pPr>
            <a:endParaRPr lang="en-US" altLang="en-US" sz="900">
              <a:solidFill>
                <a:srgbClr val="FFFFFF"/>
              </a:solidFill>
            </a:endParaRPr>
          </a:p>
        </p:txBody>
      </p:sp>
      <p:sp>
        <p:nvSpPr>
          <p:cNvPr id="7173" name="AutoShape 4">
            <a:extLst>
              <a:ext uri="{FF2B5EF4-FFF2-40B4-BE49-F238E27FC236}">
                <a16:creationId xmlns:a16="http://schemas.microsoft.com/office/drawing/2014/main" id="{0E0FC28E-A990-9ACD-8C6F-5B0023C112D1}"/>
              </a:ext>
            </a:extLst>
          </p:cNvPr>
          <p:cNvSpPr>
            <a:spLocks noChangeArrowheads="1"/>
          </p:cNvSpPr>
          <p:nvPr/>
        </p:nvSpPr>
        <p:spPr bwMode="auto">
          <a:xfrm>
            <a:off x="3186219" y="1587531"/>
            <a:ext cx="1324698" cy="596114"/>
          </a:xfrm>
          <a:prstGeom prst="flowChartAlternateProcess">
            <a:avLst/>
          </a:prstGeom>
          <a:solidFill>
            <a:srgbClr val="00CC99"/>
          </a:solidFill>
          <a:ln w="25560">
            <a:solidFill>
              <a:srgbClr val="000000"/>
            </a:solidFill>
            <a:miter lim="800000"/>
            <a:headEnd/>
            <a:tailEnd/>
          </a:ln>
        </p:spPr>
        <p:txBody>
          <a:bodyPr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defTabSz="393192" eaLnBrk="1" hangingPunct="1">
              <a:spcAft>
                <a:spcPts val="600"/>
              </a:spcAft>
              <a:tabLst>
                <a:tab pos="0" algn="l"/>
                <a:tab pos="393192" algn="l"/>
                <a:tab pos="786384" algn="l"/>
                <a:tab pos="1179576" algn="l"/>
                <a:tab pos="1572768" algn="l"/>
                <a:tab pos="1965960" algn="l"/>
                <a:tab pos="2359152" algn="l"/>
                <a:tab pos="2752344" algn="l"/>
                <a:tab pos="3145536" algn="l"/>
                <a:tab pos="3538728" algn="l"/>
                <a:tab pos="3931920" algn="l"/>
                <a:tab pos="4325112" algn="l"/>
                <a:tab pos="4718304" algn="l"/>
                <a:tab pos="5111496" algn="l"/>
                <a:tab pos="5504688" algn="l"/>
                <a:tab pos="5897880" algn="l"/>
                <a:tab pos="6291072" algn="l"/>
                <a:tab pos="6684264" algn="l"/>
                <a:tab pos="7077456" algn="l"/>
                <a:tab pos="7470648" algn="l"/>
                <a:tab pos="7863840" algn="l"/>
              </a:tabLst>
            </a:pPr>
            <a:r>
              <a:rPr lang="en-US" altLang="en-US" sz="1204" kern="1200">
                <a:solidFill>
                  <a:srgbClr val="3333CC"/>
                </a:solidFill>
                <a:latin typeface="Tahoma" panose="020B0604030504040204" pitchFamily="34" charset="0"/>
                <a:ea typeface="Arial Unicode MS" panose="020B0604020202020204" pitchFamily="34" charset="-128"/>
                <a:cs typeface="Arial Unicode MS" panose="020B0604020202020204" pitchFamily="34" charset="-128"/>
              </a:rPr>
              <a:t>Signed off test cases </a:t>
            </a:r>
            <a:endParaRPr lang="en-US" altLang="en-US" sz="1400">
              <a:solidFill>
                <a:srgbClr val="3333CC"/>
              </a:solidFill>
              <a:latin typeface="Tahoma" panose="020B0604030504040204" pitchFamily="34" charset="0"/>
            </a:endParaRPr>
          </a:p>
        </p:txBody>
      </p:sp>
      <p:sp>
        <p:nvSpPr>
          <p:cNvPr id="7174" name="AutoShape 5">
            <a:extLst>
              <a:ext uri="{FF2B5EF4-FFF2-40B4-BE49-F238E27FC236}">
                <a16:creationId xmlns:a16="http://schemas.microsoft.com/office/drawing/2014/main" id="{743B1A8A-98B9-D7A7-98DA-270FDD84B0E6}"/>
              </a:ext>
            </a:extLst>
          </p:cNvPr>
          <p:cNvSpPr>
            <a:spLocks noChangeArrowheads="1"/>
          </p:cNvSpPr>
          <p:nvPr/>
        </p:nvSpPr>
        <p:spPr bwMode="auto">
          <a:xfrm>
            <a:off x="4908327" y="1587531"/>
            <a:ext cx="1324698" cy="596114"/>
          </a:xfrm>
          <a:prstGeom prst="flowChartAlternateProcess">
            <a:avLst/>
          </a:prstGeom>
          <a:solidFill>
            <a:srgbClr val="00CC99"/>
          </a:solidFill>
          <a:ln w="25560">
            <a:solidFill>
              <a:srgbClr val="000000"/>
            </a:solidFill>
            <a:miter lim="800000"/>
            <a:headEnd/>
            <a:tailEnd/>
          </a:ln>
        </p:spPr>
        <p:txBody>
          <a:bodyPr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defTabSz="393192" eaLnBrk="1" hangingPunct="1">
              <a:spcAft>
                <a:spcPts val="600"/>
              </a:spcAft>
              <a:tabLst>
                <a:tab pos="0" algn="l"/>
                <a:tab pos="393192" algn="l"/>
                <a:tab pos="786384" algn="l"/>
                <a:tab pos="1179576" algn="l"/>
                <a:tab pos="1572768" algn="l"/>
                <a:tab pos="1965960" algn="l"/>
                <a:tab pos="2359152" algn="l"/>
                <a:tab pos="2752344" algn="l"/>
                <a:tab pos="3145536" algn="l"/>
                <a:tab pos="3538728" algn="l"/>
                <a:tab pos="3931920" algn="l"/>
                <a:tab pos="4325112" algn="l"/>
                <a:tab pos="4718304" algn="l"/>
                <a:tab pos="5111496" algn="l"/>
                <a:tab pos="5504688" algn="l"/>
                <a:tab pos="5897880" algn="l"/>
                <a:tab pos="6291072" algn="l"/>
                <a:tab pos="6684264" algn="l"/>
                <a:tab pos="7077456" algn="l"/>
                <a:tab pos="7470648" algn="l"/>
                <a:tab pos="7863840" algn="l"/>
              </a:tabLst>
            </a:pPr>
            <a:r>
              <a:rPr lang="en-US" altLang="en-US" sz="1204" kern="1200">
                <a:solidFill>
                  <a:srgbClr val="3333CC"/>
                </a:solidFill>
                <a:latin typeface="Tahoma" panose="020B0604030504040204" pitchFamily="34" charset="0"/>
                <a:ea typeface="Arial Unicode MS" panose="020B0604020202020204" pitchFamily="34" charset="-128"/>
                <a:cs typeface="Arial Unicode MS" panose="020B0604020202020204" pitchFamily="34" charset="-128"/>
              </a:rPr>
              <a:t>Identify Test data requirements</a:t>
            </a:r>
            <a:endParaRPr lang="en-US" altLang="en-US" sz="1400">
              <a:solidFill>
                <a:srgbClr val="3333CC"/>
              </a:solidFill>
              <a:latin typeface="Tahoma" panose="020B0604030504040204" pitchFamily="34" charset="0"/>
            </a:endParaRPr>
          </a:p>
        </p:txBody>
      </p:sp>
      <p:sp>
        <p:nvSpPr>
          <p:cNvPr id="7175" name="AutoShape 6">
            <a:extLst>
              <a:ext uri="{FF2B5EF4-FFF2-40B4-BE49-F238E27FC236}">
                <a16:creationId xmlns:a16="http://schemas.microsoft.com/office/drawing/2014/main" id="{E959E6F9-0229-B65A-4194-0291805FF89C}"/>
              </a:ext>
            </a:extLst>
          </p:cNvPr>
          <p:cNvSpPr>
            <a:spLocks noChangeArrowheads="1"/>
          </p:cNvSpPr>
          <p:nvPr/>
        </p:nvSpPr>
        <p:spPr bwMode="auto">
          <a:xfrm>
            <a:off x="6630435" y="2514820"/>
            <a:ext cx="1457168" cy="728584"/>
          </a:xfrm>
          <a:prstGeom prst="flowChartAlternateProcess">
            <a:avLst/>
          </a:prstGeom>
          <a:solidFill>
            <a:srgbClr val="00CC99"/>
          </a:solidFill>
          <a:ln w="25560">
            <a:solidFill>
              <a:srgbClr val="000000"/>
            </a:solidFill>
            <a:miter lim="800000"/>
            <a:headEnd/>
            <a:tailEnd/>
          </a:ln>
        </p:spPr>
        <p:txBody>
          <a:bodyPr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defTabSz="393192" eaLnBrk="1" hangingPunct="1">
              <a:spcAft>
                <a:spcPts val="600"/>
              </a:spcAft>
              <a:tabLst>
                <a:tab pos="0" algn="l"/>
                <a:tab pos="393192" algn="l"/>
                <a:tab pos="786384" algn="l"/>
                <a:tab pos="1179576" algn="l"/>
                <a:tab pos="1572768" algn="l"/>
                <a:tab pos="1965960" algn="l"/>
                <a:tab pos="2359152" algn="l"/>
                <a:tab pos="2752344" algn="l"/>
                <a:tab pos="3145536" algn="l"/>
                <a:tab pos="3538728" algn="l"/>
                <a:tab pos="3931920" algn="l"/>
                <a:tab pos="4325112" algn="l"/>
                <a:tab pos="4718304" algn="l"/>
                <a:tab pos="5111496" algn="l"/>
                <a:tab pos="5504688" algn="l"/>
                <a:tab pos="5897880" algn="l"/>
                <a:tab pos="6291072" algn="l"/>
                <a:tab pos="6684264" algn="l"/>
                <a:tab pos="7077456" algn="l"/>
                <a:tab pos="7470648" algn="l"/>
                <a:tab pos="7863840" algn="l"/>
              </a:tabLst>
            </a:pPr>
            <a:r>
              <a:rPr lang="en-US" altLang="en-US" sz="1204" kern="1200">
                <a:solidFill>
                  <a:srgbClr val="3333CC"/>
                </a:solidFill>
                <a:latin typeface="Tahoma" panose="020B0604030504040204" pitchFamily="34" charset="0"/>
                <a:ea typeface="Arial Unicode MS" panose="020B0604020202020204" pitchFamily="34" charset="-128"/>
                <a:cs typeface="Arial Unicode MS" panose="020B0604020202020204" pitchFamily="34" charset="-128"/>
              </a:rPr>
              <a:t>Record Test Results</a:t>
            </a:r>
            <a:endParaRPr lang="en-US" altLang="en-US" sz="1400">
              <a:solidFill>
                <a:srgbClr val="3333CC"/>
              </a:solidFill>
              <a:latin typeface="Tahoma" panose="020B0604030504040204" pitchFamily="34" charset="0"/>
            </a:endParaRPr>
          </a:p>
        </p:txBody>
      </p:sp>
      <p:sp>
        <p:nvSpPr>
          <p:cNvPr id="7176" name="AutoShape 7">
            <a:extLst>
              <a:ext uri="{FF2B5EF4-FFF2-40B4-BE49-F238E27FC236}">
                <a16:creationId xmlns:a16="http://schemas.microsoft.com/office/drawing/2014/main" id="{2E479829-A5E4-49CE-6FFA-E1ACFF49296A}"/>
              </a:ext>
            </a:extLst>
          </p:cNvPr>
          <p:cNvSpPr>
            <a:spLocks noChangeArrowheads="1"/>
          </p:cNvSpPr>
          <p:nvPr/>
        </p:nvSpPr>
        <p:spPr bwMode="auto">
          <a:xfrm>
            <a:off x="6630435" y="1587531"/>
            <a:ext cx="1457168" cy="662349"/>
          </a:xfrm>
          <a:prstGeom prst="flowChartAlternateProcess">
            <a:avLst/>
          </a:prstGeom>
          <a:solidFill>
            <a:srgbClr val="00CC99"/>
          </a:solidFill>
          <a:ln w="25560">
            <a:solidFill>
              <a:srgbClr val="000000"/>
            </a:solidFill>
            <a:miter lim="800000"/>
            <a:headEnd/>
            <a:tailEnd/>
          </a:ln>
        </p:spPr>
        <p:txBody>
          <a:bodyPr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defTabSz="393192" eaLnBrk="1" hangingPunct="1">
              <a:spcAft>
                <a:spcPts val="600"/>
              </a:spcAft>
              <a:tabLst>
                <a:tab pos="0" algn="l"/>
                <a:tab pos="393192" algn="l"/>
                <a:tab pos="786384" algn="l"/>
                <a:tab pos="1179576" algn="l"/>
                <a:tab pos="1572768" algn="l"/>
                <a:tab pos="1965960" algn="l"/>
                <a:tab pos="2359152" algn="l"/>
                <a:tab pos="2752344" algn="l"/>
                <a:tab pos="3145536" algn="l"/>
                <a:tab pos="3538728" algn="l"/>
                <a:tab pos="3931920" algn="l"/>
                <a:tab pos="4325112" algn="l"/>
                <a:tab pos="4718304" algn="l"/>
                <a:tab pos="5111496" algn="l"/>
                <a:tab pos="5504688" algn="l"/>
                <a:tab pos="5897880" algn="l"/>
                <a:tab pos="6291072" algn="l"/>
                <a:tab pos="6684264" algn="l"/>
                <a:tab pos="7077456" algn="l"/>
                <a:tab pos="7470648" algn="l"/>
                <a:tab pos="7863840" algn="l"/>
              </a:tabLst>
            </a:pPr>
            <a:r>
              <a:rPr lang="en-US" altLang="en-US" sz="1204" kern="1200">
                <a:solidFill>
                  <a:srgbClr val="3333CC"/>
                </a:solidFill>
                <a:latin typeface="Tahoma" panose="020B0604030504040204" pitchFamily="34" charset="0"/>
                <a:ea typeface="Arial Unicode MS" panose="020B0604020202020204" pitchFamily="34" charset="-128"/>
                <a:cs typeface="Arial Unicode MS" panose="020B0604020202020204" pitchFamily="34" charset="-128"/>
              </a:rPr>
              <a:t>Perform Functional Testing</a:t>
            </a:r>
            <a:endParaRPr lang="en-US" altLang="en-US" sz="1400">
              <a:solidFill>
                <a:srgbClr val="3333CC"/>
              </a:solidFill>
              <a:latin typeface="Tahoma" panose="020B0604030504040204" pitchFamily="34" charset="0"/>
            </a:endParaRPr>
          </a:p>
        </p:txBody>
      </p:sp>
      <p:sp>
        <p:nvSpPr>
          <p:cNvPr id="7177" name="AutoShape 8">
            <a:extLst>
              <a:ext uri="{FF2B5EF4-FFF2-40B4-BE49-F238E27FC236}">
                <a16:creationId xmlns:a16="http://schemas.microsoft.com/office/drawing/2014/main" id="{FA755C26-64E8-5D26-F651-C2DAE882E51E}"/>
              </a:ext>
            </a:extLst>
          </p:cNvPr>
          <p:cNvSpPr>
            <a:spLocks noChangeArrowheads="1"/>
          </p:cNvSpPr>
          <p:nvPr/>
        </p:nvSpPr>
        <p:spPr bwMode="auto">
          <a:xfrm>
            <a:off x="4842092" y="2514820"/>
            <a:ext cx="1390933" cy="861054"/>
          </a:xfrm>
          <a:prstGeom prst="flowChartAlternateProcess">
            <a:avLst/>
          </a:prstGeom>
          <a:solidFill>
            <a:srgbClr val="00CC99"/>
          </a:solidFill>
          <a:ln w="25560">
            <a:solidFill>
              <a:srgbClr val="000000"/>
            </a:solidFill>
            <a:miter lim="800000"/>
            <a:headEnd/>
            <a:tailEnd/>
          </a:ln>
        </p:spPr>
        <p:txBody>
          <a:bodyPr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defTabSz="393192" eaLnBrk="1" hangingPunct="1">
              <a:spcAft>
                <a:spcPts val="600"/>
              </a:spcAft>
              <a:tabLst>
                <a:tab pos="0" algn="l"/>
                <a:tab pos="393192" algn="l"/>
                <a:tab pos="786384" algn="l"/>
                <a:tab pos="1179576" algn="l"/>
                <a:tab pos="1572768" algn="l"/>
                <a:tab pos="1965960" algn="l"/>
                <a:tab pos="2359152" algn="l"/>
                <a:tab pos="2752344" algn="l"/>
                <a:tab pos="3145536" algn="l"/>
                <a:tab pos="3538728" algn="l"/>
                <a:tab pos="3931920" algn="l"/>
                <a:tab pos="4325112" algn="l"/>
                <a:tab pos="4718304" algn="l"/>
                <a:tab pos="5111496" algn="l"/>
                <a:tab pos="5504688" algn="l"/>
                <a:tab pos="5897880" algn="l"/>
                <a:tab pos="6291072" algn="l"/>
                <a:tab pos="6684264" algn="l"/>
                <a:tab pos="7077456" algn="l"/>
                <a:tab pos="7470648" algn="l"/>
                <a:tab pos="7863840" algn="l"/>
              </a:tabLst>
            </a:pPr>
            <a:r>
              <a:rPr lang="en-US" altLang="en-US" sz="1204" kern="1200">
                <a:solidFill>
                  <a:srgbClr val="3333CC"/>
                </a:solidFill>
                <a:latin typeface="Tahoma" panose="020B0604030504040204" pitchFamily="34" charset="0"/>
                <a:ea typeface="Arial Unicode MS" panose="020B0604020202020204" pitchFamily="34" charset="-128"/>
                <a:cs typeface="Arial Unicode MS" panose="020B0604020202020204" pitchFamily="34" charset="-128"/>
              </a:rPr>
              <a:t>Prepare test data / Receive Test Data from client</a:t>
            </a:r>
            <a:endParaRPr lang="en-US" altLang="en-US" sz="1400">
              <a:solidFill>
                <a:srgbClr val="3333CC"/>
              </a:solidFill>
              <a:latin typeface="Tahoma" panose="020B0604030504040204" pitchFamily="34" charset="0"/>
            </a:endParaRPr>
          </a:p>
        </p:txBody>
      </p:sp>
      <p:sp>
        <p:nvSpPr>
          <p:cNvPr id="7178" name="AutoShape 9">
            <a:extLst>
              <a:ext uri="{FF2B5EF4-FFF2-40B4-BE49-F238E27FC236}">
                <a16:creationId xmlns:a16="http://schemas.microsoft.com/office/drawing/2014/main" id="{57F160E6-DB34-99E0-BBCB-CCF5A85ADF2F}"/>
              </a:ext>
            </a:extLst>
          </p:cNvPr>
          <p:cNvSpPr>
            <a:spLocks noChangeArrowheads="1"/>
          </p:cNvSpPr>
          <p:nvPr/>
        </p:nvSpPr>
        <p:spPr bwMode="auto">
          <a:xfrm>
            <a:off x="6630435" y="3574578"/>
            <a:ext cx="1457168" cy="662349"/>
          </a:xfrm>
          <a:prstGeom prst="flowChartAlternateProcess">
            <a:avLst/>
          </a:prstGeom>
          <a:solidFill>
            <a:srgbClr val="00CC99"/>
          </a:solidFill>
          <a:ln w="25560">
            <a:solidFill>
              <a:srgbClr val="000000"/>
            </a:solidFill>
            <a:miter lim="800000"/>
            <a:headEnd/>
            <a:tailEnd/>
          </a:ln>
        </p:spPr>
        <p:txBody>
          <a:bodyPr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defTabSz="393192" eaLnBrk="1" hangingPunct="1">
              <a:spcAft>
                <a:spcPts val="600"/>
              </a:spcAft>
              <a:tabLst>
                <a:tab pos="0" algn="l"/>
                <a:tab pos="393192" algn="l"/>
                <a:tab pos="786384" algn="l"/>
                <a:tab pos="1179576" algn="l"/>
                <a:tab pos="1572768" algn="l"/>
                <a:tab pos="1965960" algn="l"/>
                <a:tab pos="2359152" algn="l"/>
                <a:tab pos="2752344" algn="l"/>
                <a:tab pos="3145536" algn="l"/>
                <a:tab pos="3538728" algn="l"/>
                <a:tab pos="3931920" algn="l"/>
                <a:tab pos="4325112" algn="l"/>
                <a:tab pos="4718304" algn="l"/>
                <a:tab pos="5111496" algn="l"/>
                <a:tab pos="5504688" algn="l"/>
                <a:tab pos="5897880" algn="l"/>
                <a:tab pos="6291072" algn="l"/>
                <a:tab pos="6684264" algn="l"/>
                <a:tab pos="7077456" algn="l"/>
                <a:tab pos="7470648" algn="l"/>
                <a:tab pos="7863840" algn="l"/>
              </a:tabLst>
            </a:pPr>
            <a:r>
              <a:rPr lang="en-US" altLang="en-US" sz="1204" kern="1200">
                <a:solidFill>
                  <a:srgbClr val="3333CC"/>
                </a:solidFill>
                <a:latin typeface="Tahoma" panose="020B0604030504040204" pitchFamily="34" charset="0"/>
                <a:ea typeface="Arial Unicode MS" panose="020B0604020202020204" pitchFamily="34" charset="-128"/>
                <a:cs typeface="Arial Unicode MS" panose="020B0604020202020204" pitchFamily="34" charset="-128"/>
              </a:rPr>
              <a:t>Log Defects</a:t>
            </a:r>
            <a:endParaRPr lang="en-US" altLang="en-US" sz="1400">
              <a:solidFill>
                <a:srgbClr val="3333CC"/>
              </a:solidFill>
              <a:latin typeface="Tahoma" panose="020B0604030504040204" pitchFamily="34" charset="0"/>
            </a:endParaRPr>
          </a:p>
        </p:txBody>
      </p:sp>
      <p:sp>
        <p:nvSpPr>
          <p:cNvPr id="7179" name="AutoShape 10">
            <a:extLst>
              <a:ext uri="{FF2B5EF4-FFF2-40B4-BE49-F238E27FC236}">
                <a16:creationId xmlns:a16="http://schemas.microsoft.com/office/drawing/2014/main" id="{E30DEA23-910B-807F-7336-1878277D922E}"/>
              </a:ext>
            </a:extLst>
          </p:cNvPr>
          <p:cNvSpPr>
            <a:spLocks noChangeArrowheads="1"/>
          </p:cNvSpPr>
          <p:nvPr/>
        </p:nvSpPr>
        <p:spPr bwMode="auto">
          <a:xfrm>
            <a:off x="8352543" y="5164216"/>
            <a:ext cx="1457168" cy="728584"/>
          </a:xfrm>
          <a:prstGeom prst="flowChartAlternateProcess">
            <a:avLst/>
          </a:prstGeom>
          <a:solidFill>
            <a:srgbClr val="00CC99"/>
          </a:solidFill>
          <a:ln w="25560">
            <a:solidFill>
              <a:srgbClr val="000000"/>
            </a:solidFill>
            <a:miter lim="800000"/>
            <a:headEnd/>
            <a:tailEnd/>
          </a:ln>
        </p:spPr>
        <p:txBody>
          <a:bodyPr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defTabSz="393192" eaLnBrk="1" hangingPunct="1">
              <a:spcAft>
                <a:spcPts val="600"/>
              </a:spcAft>
              <a:tabLst>
                <a:tab pos="0" algn="l"/>
                <a:tab pos="393192" algn="l"/>
                <a:tab pos="786384" algn="l"/>
                <a:tab pos="1179576" algn="l"/>
                <a:tab pos="1572768" algn="l"/>
                <a:tab pos="1965960" algn="l"/>
                <a:tab pos="2359152" algn="l"/>
                <a:tab pos="2752344" algn="l"/>
                <a:tab pos="3145536" algn="l"/>
                <a:tab pos="3538728" algn="l"/>
                <a:tab pos="3931920" algn="l"/>
                <a:tab pos="4325112" algn="l"/>
                <a:tab pos="4718304" algn="l"/>
                <a:tab pos="5111496" algn="l"/>
                <a:tab pos="5504688" algn="l"/>
                <a:tab pos="5897880" algn="l"/>
                <a:tab pos="6291072" algn="l"/>
                <a:tab pos="6684264" algn="l"/>
                <a:tab pos="7077456" algn="l"/>
                <a:tab pos="7470648" algn="l"/>
                <a:tab pos="7863840" algn="l"/>
              </a:tabLst>
            </a:pPr>
            <a:r>
              <a:rPr lang="en-US" altLang="en-US" sz="1204" kern="1200">
                <a:solidFill>
                  <a:srgbClr val="3333CC"/>
                </a:solidFill>
                <a:latin typeface="Tahoma" panose="020B0604030504040204" pitchFamily="34" charset="0"/>
                <a:ea typeface="Arial Unicode MS" panose="020B0604020202020204" pitchFamily="34" charset="-128"/>
                <a:cs typeface="Arial Unicode MS" panose="020B0604020202020204" pitchFamily="34" charset="-128"/>
              </a:rPr>
              <a:t>Deliver Test Results </a:t>
            </a:r>
            <a:endParaRPr lang="en-US" altLang="en-US" sz="1400">
              <a:solidFill>
                <a:srgbClr val="3333CC"/>
              </a:solidFill>
              <a:latin typeface="Tahoma" panose="020B0604030504040204" pitchFamily="34" charset="0"/>
            </a:endParaRPr>
          </a:p>
        </p:txBody>
      </p:sp>
      <p:cxnSp>
        <p:nvCxnSpPr>
          <p:cNvPr id="7180" name="AutoShape 11">
            <a:extLst>
              <a:ext uri="{FF2B5EF4-FFF2-40B4-BE49-F238E27FC236}">
                <a16:creationId xmlns:a16="http://schemas.microsoft.com/office/drawing/2014/main" id="{D8498F5E-10D5-7329-F58B-5B51A2AA1E8B}"/>
              </a:ext>
            </a:extLst>
          </p:cNvPr>
          <p:cNvCxnSpPr>
            <a:cxnSpLocks noChangeShapeType="1"/>
            <a:stCxn id="7173" idx="3"/>
            <a:endCxn id="7174" idx="1"/>
          </p:cNvCxnSpPr>
          <p:nvPr/>
        </p:nvCxnSpPr>
        <p:spPr bwMode="auto">
          <a:xfrm>
            <a:off x="4510918" y="1885588"/>
            <a:ext cx="397409" cy="1380"/>
          </a:xfrm>
          <a:prstGeom prst="straightConnector1">
            <a:avLst/>
          </a:prstGeom>
          <a:noFill/>
          <a:ln w="25560">
            <a:solidFill>
              <a:srgbClr val="000000"/>
            </a:solidFill>
            <a:miter lim="800000"/>
            <a:headEnd/>
            <a:tailEnd/>
          </a:ln>
          <a:extLst>
            <a:ext uri="{909E8E84-426E-40DD-AFC4-6F175D3DCCD1}">
              <a14:hiddenFill xmlns:a14="http://schemas.microsoft.com/office/drawing/2010/main">
                <a:noFill/>
              </a14:hiddenFill>
            </a:ext>
          </a:extLst>
        </p:spPr>
      </p:cxnSp>
      <p:sp>
        <p:nvSpPr>
          <p:cNvPr id="7181" name="Line 12">
            <a:extLst>
              <a:ext uri="{FF2B5EF4-FFF2-40B4-BE49-F238E27FC236}">
                <a16:creationId xmlns:a16="http://schemas.microsoft.com/office/drawing/2014/main" id="{27D9283C-5CAA-159C-0A13-10DE0015B35E}"/>
              </a:ext>
            </a:extLst>
          </p:cNvPr>
          <p:cNvSpPr>
            <a:spLocks noChangeShapeType="1"/>
          </p:cNvSpPr>
          <p:nvPr/>
        </p:nvSpPr>
        <p:spPr bwMode="auto">
          <a:xfrm>
            <a:off x="5570676" y="2183645"/>
            <a:ext cx="1380" cy="331175"/>
          </a:xfrm>
          <a:prstGeom prst="line">
            <a:avLst/>
          </a:prstGeom>
          <a:noFill/>
          <a:ln w="255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7182" name="Line 13">
            <a:extLst>
              <a:ext uri="{FF2B5EF4-FFF2-40B4-BE49-F238E27FC236}">
                <a16:creationId xmlns:a16="http://schemas.microsoft.com/office/drawing/2014/main" id="{141B93BF-B223-3851-863D-FBD61D9A32D1}"/>
              </a:ext>
            </a:extLst>
          </p:cNvPr>
          <p:cNvSpPr>
            <a:spLocks noChangeShapeType="1"/>
          </p:cNvSpPr>
          <p:nvPr/>
        </p:nvSpPr>
        <p:spPr bwMode="auto">
          <a:xfrm>
            <a:off x="6233025" y="1918705"/>
            <a:ext cx="397409" cy="1380"/>
          </a:xfrm>
          <a:prstGeom prst="line">
            <a:avLst/>
          </a:prstGeom>
          <a:noFill/>
          <a:ln w="255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7183" name="Line 14">
            <a:extLst>
              <a:ext uri="{FF2B5EF4-FFF2-40B4-BE49-F238E27FC236}">
                <a16:creationId xmlns:a16="http://schemas.microsoft.com/office/drawing/2014/main" id="{9983CFDD-8894-52EE-184A-79EEDA39299F}"/>
              </a:ext>
            </a:extLst>
          </p:cNvPr>
          <p:cNvSpPr>
            <a:spLocks noChangeShapeType="1"/>
          </p:cNvSpPr>
          <p:nvPr/>
        </p:nvSpPr>
        <p:spPr bwMode="auto">
          <a:xfrm>
            <a:off x="7292784" y="2249880"/>
            <a:ext cx="1380" cy="264940"/>
          </a:xfrm>
          <a:prstGeom prst="line">
            <a:avLst/>
          </a:prstGeom>
          <a:noFill/>
          <a:ln w="255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7184" name="Line 15">
            <a:extLst>
              <a:ext uri="{FF2B5EF4-FFF2-40B4-BE49-F238E27FC236}">
                <a16:creationId xmlns:a16="http://schemas.microsoft.com/office/drawing/2014/main" id="{BB2B7F41-7755-8B06-726C-E4954B385F2F}"/>
              </a:ext>
            </a:extLst>
          </p:cNvPr>
          <p:cNvSpPr>
            <a:spLocks noChangeShapeType="1"/>
          </p:cNvSpPr>
          <p:nvPr/>
        </p:nvSpPr>
        <p:spPr bwMode="auto">
          <a:xfrm>
            <a:off x="7292784" y="3243404"/>
            <a:ext cx="1380" cy="331175"/>
          </a:xfrm>
          <a:prstGeom prst="line">
            <a:avLst/>
          </a:prstGeom>
          <a:noFill/>
          <a:ln w="255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7185" name="AutoShape 16">
            <a:extLst>
              <a:ext uri="{FF2B5EF4-FFF2-40B4-BE49-F238E27FC236}">
                <a16:creationId xmlns:a16="http://schemas.microsoft.com/office/drawing/2014/main" id="{2BC2C414-4384-FF24-EBC4-13B1B6C94FB6}"/>
              </a:ext>
            </a:extLst>
          </p:cNvPr>
          <p:cNvSpPr>
            <a:spLocks noChangeArrowheads="1"/>
          </p:cNvSpPr>
          <p:nvPr/>
        </p:nvSpPr>
        <p:spPr bwMode="auto">
          <a:xfrm>
            <a:off x="6564200" y="4501867"/>
            <a:ext cx="1523403" cy="728584"/>
          </a:xfrm>
          <a:prstGeom prst="flowChartAlternateProcess">
            <a:avLst/>
          </a:prstGeom>
          <a:solidFill>
            <a:srgbClr val="00CC99"/>
          </a:solidFill>
          <a:ln w="25560">
            <a:solidFill>
              <a:srgbClr val="000000"/>
            </a:solidFill>
            <a:miter lim="800000"/>
            <a:headEnd/>
            <a:tailEnd/>
          </a:ln>
        </p:spPr>
        <p:txBody>
          <a:bodyPr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defTabSz="393192" eaLnBrk="1" hangingPunct="1">
              <a:spcAft>
                <a:spcPts val="600"/>
              </a:spcAft>
              <a:tabLst>
                <a:tab pos="0" algn="l"/>
                <a:tab pos="393192" algn="l"/>
                <a:tab pos="786384" algn="l"/>
                <a:tab pos="1179576" algn="l"/>
                <a:tab pos="1572768" algn="l"/>
                <a:tab pos="1965960" algn="l"/>
                <a:tab pos="2359152" algn="l"/>
                <a:tab pos="2752344" algn="l"/>
                <a:tab pos="3145536" algn="l"/>
                <a:tab pos="3538728" algn="l"/>
                <a:tab pos="3931920" algn="l"/>
                <a:tab pos="4325112" algn="l"/>
                <a:tab pos="4718304" algn="l"/>
                <a:tab pos="5111496" algn="l"/>
                <a:tab pos="5504688" algn="l"/>
                <a:tab pos="5897880" algn="l"/>
                <a:tab pos="6291072" algn="l"/>
                <a:tab pos="6684264" algn="l"/>
                <a:tab pos="7077456" algn="l"/>
                <a:tab pos="7470648" algn="l"/>
                <a:tab pos="7863840" algn="l"/>
              </a:tabLst>
            </a:pPr>
            <a:r>
              <a:rPr lang="en-US" altLang="en-US" sz="1204" kern="1200">
                <a:solidFill>
                  <a:srgbClr val="3333CC"/>
                </a:solidFill>
                <a:latin typeface="Tahoma" panose="020B0604030504040204" pitchFamily="34" charset="0"/>
                <a:ea typeface="Arial Unicode MS" panose="020B0604020202020204" pitchFamily="34" charset="-128"/>
                <a:cs typeface="Arial Unicode MS" panose="020B0604020202020204" pitchFamily="34" charset="-128"/>
              </a:rPr>
              <a:t>Retest the defects fixed</a:t>
            </a:r>
            <a:endParaRPr lang="en-US" altLang="en-US" sz="1400">
              <a:solidFill>
                <a:srgbClr val="3333CC"/>
              </a:solidFill>
              <a:latin typeface="Tahoma" panose="020B0604030504040204" pitchFamily="34" charset="0"/>
            </a:endParaRPr>
          </a:p>
        </p:txBody>
      </p:sp>
      <p:sp>
        <p:nvSpPr>
          <p:cNvPr id="7186" name="Line 17">
            <a:extLst>
              <a:ext uri="{FF2B5EF4-FFF2-40B4-BE49-F238E27FC236}">
                <a16:creationId xmlns:a16="http://schemas.microsoft.com/office/drawing/2014/main" id="{2F7D5E2C-1889-7A1D-77F6-D7ED25296BAE}"/>
              </a:ext>
            </a:extLst>
          </p:cNvPr>
          <p:cNvSpPr>
            <a:spLocks noChangeShapeType="1"/>
          </p:cNvSpPr>
          <p:nvPr/>
        </p:nvSpPr>
        <p:spPr bwMode="auto">
          <a:xfrm>
            <a:off x="7292784" y="4236927"/>
            <a:ext cx="1380" cy="264940"/>
          </a:xfrm>
          <a:prstGeom prst="line">
            <a:avLst/>
          </a:prstGeom>
          <a:noFill/>
          <a:ln w="255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7187" name="AutoShape 18">
            <a:extLst>
              <a:ext uri="{FF2B5EF4-FFF2-40B4-BE49-F238E27FC236}">
                <a16:creationId xmlns:a16="http://schemas.microsoft.com/office/drawing/2014/main" id="{A64ADB28-B77B-32C4-64C9-07B4CC69E81E}"/>
              </a:ext>
            </a:extLst>
          </p:cNvPr>
          <p:cNvSpPr>
            <a:spLocks noChangeArrowheads="1"/>
          </p:cNvSpPr>
          <p:nvPr/>
        </p:nvSpPr>
        <p:spPr bwMode="auto">
          <a:xfrm>
            <a:off x="8352543" y="1587531"/>
            <a:ext cx="1457168" cy="662349"/>
          </a:xfrm>
          <a:prstGeom prst="flowChartAlternateProcess">
            <a:avLst/>
          </a:prstGeom>
          <a:solidFill>
            <a:srgbClr val="00CC99"/>
          </a:solidFill>
          <a:ln w="25560">
            <a:solidFill>
              <a:srgbClr val="000000"/>
            </a:solidFill>
            <a:miter lim="800000"/>
            <a:headEnd/>
            <a:tailEnd/>
          </a:ln>
        </p:spPr>
        <p:txBody>
          <a:bodyPr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defTabSz="393192" eaLnBrk="1" hangingPunct="1">
              <a:spcAft>
                <a:spcPts val="600"/>
              </a:spcAft>
              <a:tabLst>
                <a:tab pos="0" algn="l"/>
                <a:tab pos="393192" algn="l"/>
                <a:tab pos="786384" algn="l"/>
                <a:tab pos="1179576" algn="l"/>
                <a:tab pos="1572768" algn="l"/>
                <a:tab pos="1965960" algn="l"/>
                <a:tab pos="2359152" algn="l"/>
                <a:tab pos="2752344" algn="l"/>
                <a:tab pos="3145536" algn="l"/>
                <a:tab pos="3538728" algn="l"/>
                <a:tab pos="3931920" algn="l"/>
                <a:tab pos="4325112" algn="l"/>
                <a:tab pos="4718304" algn="l"/>
                <a:tab pos="5111496" algn="l"/>
                <a:tab pos="5504688" algn="l"/>
                <a:tab pos="5897880" algn="l"/>
                <a:tab pos="6291072" algn="l"/>
                <a:tab pos="6684264" algn="l"/>
                <a:tab pos="7077456" algn="l"/>
                <a:tab pos="7470648" algn="l"/>
                <a:tab pos="7863840" algn="l"/>
              </a:tabLst>
            </a:pPr>
            <a:r>
              <a:rPr lang="en-US" altLang="en-US" sz="1204" kern="1200">
                <a:solidFill>
                  <a:srgbClr val="3333CC"/>
                </a:solidFill>
                <a:latin typeface="Tahoma" panose="020B0604030504040204" pitchFamily="34" charset="0"/>
                <a:ea typeface="Arial Unicode MS" panose="020B0604020202020204" pitchFamily="34" charset="-128"/>
                <a:cs typeface="Arial Unicode MS" panose="020B0604020202020204" pitchFamily="34" charset="-128"/>
              </a:rPr>
              <a:t>Perform regression testing</a:t>
            </a:r>
            <a:endParaRPr lang="en-US" altLang="en-US" sz="1400">
              <a:solidFill>
                <a:srgbClr val="3333CC"/>
              </a:solidFill>
              <a:latin typeface="Tahoma" panose="020B0604030504040204" pitchFamily="34" charset="0"/>
            </a:endParaRPr>
          </a:p>
        </p:txBody>
      </p:sp>
      <p:sp>
        <p:nvSpPr>
          <p:cNvPr id="7188" name="Line 19">
            <a:extLst>
              <a:ext uri="{FF2B5EF4-FFF2-40B4-BE49-F238E27FC236}">
                <a16:creationId xmlns:a16="http://schemas.microsoft.com/office/drawing/2014/main" id="{4B5CDE2C-F90E-C495-9D4F-D42B541A2181}"/>
              </a:ext>
            </a:extLst>
          </p:cNvPr>
          <p:cNvSpPr>
            <a:spLocks noChangeShapeType="1"/>
          </p:cNvSpPr>
          <p:nvPr/>
        </p:nvSpPr>
        <p:spPr bwMode="auto">
          <a:xfrm>
            <a:off x="8087603" y="1918705"/>
            <a:ext cx="264940" cy="1380"/>
          </a:xfrm>
          <a:prstGeom prst="line">
            <a:avLst/>
          </a:prstGeom>
          <a:noFill/>
          <a:ln w="255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7189" name="Line 20">
            <a:extLst>
              <a:ext uri="{FF2B5EF4-FFF2-40B4-BE49-F238E27FC236}">
                <a16:creationId xmlns:a16="http://schemas.microsoft.com/office/drawing/2014/main" id="{9AF244F3-AC6D-541D-9B41-51344E1ADDC5}"/>
              </a:ext>
            </a:extLst>
          </p:cNvPr>
          <p:cNvSpPr>
            <a:spLocks noChangeShapeType="1"/>
          </p:cNvSpPr>
          <p:nvPr/>
        </p:nvSpPr>
        <p:spPr bwMode="auto">
          <a:xfrm>
            <a:off x="9081127" y="2249880"/>
            <a:ext cx="1380" cy="198705"/>
          </a:xfrm>
          <a:prstGeom prst="line">
            <a:avLst/>
          </a:prstGeom>
          <a:noFill/>
          <a:ln w="255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7190" name="AutoShape 21">
            <a:extLst>
              <a:ext uri="{FF2B5EF4-FFF2-40B4-BE49-F238E27FC236}">
                <a16:creationId xmlns:a16="http://schemas.microsoft.com/office/drawing/2014/main" id="{E2CCB863-9181-9AC7-FA51-75710E02B887}"/>
              </a:ext>
            </a:extLst>
          </p:cNvPr>
          <p:cNvSpPr>
            <a:spLocks noChangeArrowheads="1"/>
          </p:cNvSpPr>
          <p:nvPr/>
        </p:nvSpPr>
        <p:spPr bwMode="auto">
          <a:xfrm>
            <a:off x="8352543" y="4236927"/>
            <a:ext cx="1457168" cy="728584"/>
          </a:xfrm>
          <a:prstGeom prst="flowChartAlternateProcess">
            <a:avLst/>
          </a:prstGeom>
          <a:solidFill>
            <a:srgbClr val="00CC99"/>
          </a:solidFill>
          <a:ln w="25560">
            <a:solidFill>
              <a:srgbClr val="000000"/>
            </a:solidFill>
            <a:miter lim="800000"/>
            <a:headEnd/>
            <a:tailEnd/>
          </a:ln>
        </p:spPr>
        <p:txBody>
          <a:bodyPr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defTabSz="393192" eaLnBrk="1" hangingPunct="1">
              <a:spcAft>
                <a:spcPts val="600"/>
              </a:spcAft>
              <a:tabLst>
                <a:tab pos="0" algn="l"/>
                <a:tab pos="393192" algn="l"/>
                <a:tab pos="786384" algn="l"/>
                <a:tab pos="1179576" algn="l"/>
                <a:tab pos="1572768" algn="l"/>
                <a:tab pos="1965960" algn="l"/>
                <a:tab pos="2359152" algn="l"/>
                <a:tab pos="2752344" algn="l"/>
                <a:tab pos="3145536" algn="l"/>
                <a:tab pos="3538728" algn="l"/>
                <a:tab pos="3931920" algn="l"/>
                <a:tab pos="4325112" algn="l"/>
                <a:tab pos="4718304" algn="l"/>
                <a:tab pos="5111496" algn="l"/>
                <a:tab pos="5504688" algn="l"/>
                <a:tab pos="5897880" algn="l"/>
                <a:tab pos="6291072" algn="l"/>
                <a:tab pos="6684264" algn="l"/>
                <a:tab pos="7077456" algn="l"/>
                <a:tab pos="7470648" algn="l"/>
                <a:tab pos="7863840" algn="l"/>
              </a:tabLst>
            </a:pPr>
            <a:r>
              <a:rPr lang="en-US" altLang="en-US" sz="1204" kern="1200">
                <a:solidFill>
                  <a:srgbClr val="3333CC"/>
                </a:solidFill>
                <a:latin typeface="Tahoma" panose="020B0604030504040204" pitchFamily="34" charset="0"/>
                <a:ea typeface="Arial Unicode MS" panose="020B0604020202020204" pitchFamily="34" charset="-128"/>
                <a:cs typeface="Arial Unicode MS" panose="020B0604020202020204" pitchFamily="34" charset="-128"/>
              </a:rPr>
              <a:t>Review Test Results</a:t>
            </a:r>
            <a:endParaRPr lang="en-US" altLang="en-US" sz="1400">
              <a:solidFill>
                <a:srgbClr val="3333CC"/>
              </a:solidFill>
              <a:latin typeface="Tahoma" panose="020B0604030504040204" pitchFamily="34" charset="0"/>
            </a:endParaRPr>
          </a:p>
        </p:txBody>
      </p:sp>
      <p:sp>
        <p:nvSpPr>
          <p:cNvPr id="7191" name="Line 22">
            <a:extLst>
              <a:ext uri="{FF2B5EF4-FFF2-40B4-BE49-F238E27FC236}">
                <a16:creationId xmlns:a16="http://schemas.microsoft.com/office/drawing/2014/main" id="{FC13657A-0629-0CE3-D03D-4A0E5DD4A757}"/>
              </a:ext>
            </a:extLst>
          </p:cNvPr>
          <p:cNvSpPr>
            <a:spLocks noChangeShapeType="1"/>
          </p:cNvSpPr>
          <p:nvPr/>
        </p:nvSpPr>
        <p:spPr bwMode="auto">
          <a:xfrm>
            <a:off x="9809711" y="3375873"/>
            <a:ext cx="1380" cy="132470"/>
          </a:xfrm>
          <a:prstGeom prst="line">
            <a:avLst/>
          </a:prstGeom>
          <a:noFill/>
          <a:ln w="255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7192" name="AutoShape 23">
            <a:extLst>
              <a:ext uri="{FF2B5EF4-FFF2-40B4-BE49-F238E27FC236}">
                <a16:creationId xmlns:a16="http://schemas.microsoft.com/office/drawing/2014/main" id="{5CA497D1-9480-6117-5936-C8B0F8C50E62}"/>
              </a:ext>
            </a:extLst>
          </p:cNvPr>
          <p:cNvSpPr>
            <a:spLocks noChangeArrowheads="1"/>
          </p:cNvSpPr>
          <p:nvPr/>
        </p:nvSpPr>
        <p:spPr bwMode="auto">
          <a:xfrm>
            <a:off x="8352543" y="2382350"/>
            <a:ext cx="1457168" cy="728584"/>
          </a:xfrm>
          <a:prstGeom prst="flowChartAlternateProcess">
            <a:avLst/>
          </a:prstGeom>
          <a:solidFill>
            <a:srgbClr val="00CC99"/>
          </a:solidFill>
          <a:ln w="25560">
            <a:solidFill>
              <a:srgbClr val="000000"/>
            </a:solidFill>
            <a:miter lim="800000"/>
            <a:headEnd/>
            <a:tailEnd/>
          </a:ln>
        </p:spPr>
        <p:txBody>
          <a:bodyPr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defTabSz="393192" eaLnBrk="1" hangingPunct="1">
              <a:spcAft>
                <a:spcPts val="600"/>
              </a:spcAft>
              <a:tabLst>
                <a:tab pos="0" algn="l"/>
                <a:tab pos="393192" algn="l"/>
                <a:tab pos="786384" algn="l"/>
                <a:tab pos="1179576" algn="l"/>
                <a:tab pos="1572768" algn="l"/>
                <a:tab pos="1965960" algn="l"/>
                <a:tab pos="2359152" algn="l"/>
                <a:tab pos="2752344" algn="l"/>
                <a:tab pos="3145536" algn="l"/>
                <a:tab pos="3538728" algn="l"/>
                <a:tab pos="3931920" algn="l"/>
                <a:tab pos="4325112" algn="l"/>
                <a:tab pos="4718304" algn="l"/>
                <a:tab pos="5111496" algn="l"/>
                <a:tab pos="5504688" algn="l"/>
                <a:tab pos="5897880" algn="l"/>
                <a:tab pos="6291072" algn="l"/>
                <a:tab pos="6684264" algn="l"/>
                <a:tab pos="7077456" algn="l"/>
                <a:tab pos="7470648" algn="l"/>
                <a:tab pos="7863840" algn="l"/>
              </a:tabLst>
            </a:pPr>
            <a:r>
              <a:rPr lang="en-US" altLang="en-US" sz="1204" kern="1200">
                <a:solidFill>
                  <a:srgbClr val="3333CC"/>
                </a:solidFill>
                <a:latin typeface="Tahoma" panose="020B0604030504040204" pitchFamily="34" charset="0"/>
                <a:ea typeface="Arial Unicode MS" panose="020B0604020202020204" pitchFamily="34" charset="-128"/>
                <a:cs typeface="Arial Unicode MS" panose="020B0604020202020204" pitchFamily="34" charset="-128"/>
              </a:rPr>
              <a:t>Record Test Results &amp; Log Defects</a:t>
            </a:r>
            <a:endParaRPr lang="en-US" altLang="en-US" sz="1400">
              <a:solidFill>
                <a:srgbClr val="3333CC"/>
              </a:solidFill>
              <a:latin typeface="Tahoma" panose="020B0604030504040204" pitchFamily="34" charset="0"/>
            </a:endParaRPr>
          </a:p>
        </p:txBody>
      </p:sp>
      <p:sp>
        <p:nvSpPr>
          <p:cNvPr id="7193" name="AutoShape 24">
            <a:extLst>
              <a:ext uri="{FF2B5EF4-FFF2-40B4-BE49-F238E27FC236}">
                <a16:creationId xmlns:a16="http://schemas.microsoft.com/office/drawing/2014/main" id="{91BFC0D1-A1B1-E69C-F965-BED866D9D047}"/>
              </a:ext>
            </a:extLst>
          </p:cNvPr>
          <p:cNvSpPr>
            <a:spLocks noChangeArrowheads="1"/>
          </p:cNvSpPr>
          <p:nvPr/>
        </p:nvSpPr>
        <p:spPr bwMode="auto">
          <a:xfrm>
            <a:off x="8352543" y="3309638"/>
            <a:ext cx="1457168" cy="728584"/>
          </a:xfrm>
          <a:prstGeom prst="flowChartAlternateProcess">
            <a:avLst/>
          </a:prstGeom>
          <a:solidFill>
            <a:srgbClr val="00CC99"/>
          </a:solidFill>
          <a:ln w="25560">
            <a:solidFill>
              <a:srgbClr val="000000"/>
            </a:solidFill>
            <a:miter lim="800000"/>
            <a:headEnd/>
            <a:tailEnd/>
          </a:ln>
        </p:spPr>
        <p:txBody>
          <a:bodyPr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defTabSz="393192" eaLnBrk="1" hangingPunct="1">
              <a:spcAft>
                <a:spcPts val="600"/>
              </a:spcAft>
              <a:tabLst>
                <a:tab pos="0" algn="l"/>
                <a:tab pos="393192" algn="l"/>
                <a:tab pos="786384" algn="l"/>
                <a:tab pos="1179576" algn="l"/>
                <a:tab pos="1572768" algn="l"/>
                <a:tab pos="1965960" algn="l"/>
                <a:tab pos="2359152" algn="l"/>
                <a:tab pos="2752344" algn="l"/>
                <a:tab pos="3145536" algn="l"/>
                <a:tab pos="3538728" algn="l"/>
                <a:tab pos="3931920" algn="l"/>
                <a:tab pos="4325112" algn="l"/>
                <a:tab pos="4718304" algn="l"/>
                <a:tab pos="5111496" algn="l"/>
                <a:tab pos="5504688" algn="l"/>
                <a:tab pos="5897880" algn="l"/>
                <a:tab pos="6291072" algn="l"/>
                <a:tab pos="6684264" algn="l"/>
                <a:tab pos="7077456" algn="l"/>
                <a:tab pos="7470648" algn="l"/>
                <a:tab pos="7863840" algn="l"/>
              </a:tabLst>
            </a:pPr>
            <a:r>
              <a:rPr lang="en-US" altLang="en-US" sz="1204" kern="1200">
                <a:solidFill>
                  <a:srgbClr val="3333CC"/>
                </a:solidFill>
                <a:latin typeface="Tahoma" panose="020B0604030504040204" pitchFamily="34" charset="0"/>
                <a:ea typeface="Arial Unicode MS" panose="020B0604020202020204" pitchFamily="34" charset="-128"/>
                <a:cs typeface="Arial Unicode MS" panose="020B0604020202020204" pitchFamily="34" charset="-128"/>
              </a:rPr>
              <a:t>Retest the defects fixed</a:t>
            </a:r>
            <a:endParaRPr lang="en-US" altLang="en-US" sz="1400">
              <a:solidFill>
                <a:srgbClr val="3333CC"/>
              </a:solidFill>
              <a:latin typeface="Tahoma" panose="020B0604030504040204" pitchFamily="34" charset="0"/>
            </a:endParaRPr>
          </a:p>
        </p:txBody>
      </p:sp>
      <p:sp>
        <p:nvSpPr>
          <p:cNvPr id="7194" name="Line 25">
            <a:extLst>
              <a:ext uri="{FF2B5EF4-FFF2-40B4-BE49-F238E27FC236}">
                <a16:creationId xmlns:a16="http://schemas.microsoft.com/office/drawing/2014/main" id="{C22DFAF4-6D82-1B17-322F-B9C5F70AFDC2}"/>
              </a:ext>
            </a:extLst>
          </p:cNvPr>
          <p:cNvSpPr>
            <a:spLocks noChangeShapeType="1"/>
          </p:cNvSpPr>
          <p:nvPr/>
        </p:nvSpPr>
        <p:spPr bwMode="auto">
          <a:xfrm>
            <a:off x="9081127" y="3110934"/>
            <a:ext cx="1380" cy="198705"/>
          </a:xfrm>
          <a:prstGeom prst="line">
            <a:avLst/>
          </a:prstGeom>
          <a:noFill/>
          <a:ln w="255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7195" name="Line 26">
            <a:extLst>
              <a:ext uri="{FF2B5EF4-FFF2-40B4-BE49-F238E27FC236}">
                <a16:creationId xmlns:a16="http://schemas.microsoft.com/office/drawing/2014/main" id="{6FA97E07-0A8E-E5BB-3E8C-001ACD856F85}"/>
              </a:ext>
            </a:extLst>
          </p:cNvPr>
          <p:cNvSpPr>
            <a:spLocks noChangeShapeType="1"/>
          </p:cNvSpPr>
          <p:nvPr/>
        </p:nvSpPr>
        <p:spPr bwMode="auto">
          <a:xfrm>
            <a:off x="9081127" y="4038222"/>
            <a:ext cx="1380" cy="198705"/>
          </a:xfrm>
          <a:prstGeom prst="line">
            <a:avLst/>
          </a:prstGeom>
          <a:noFill/>
          <a:ln w="255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7196" name="Line 27">
            <a:extLst>
              <a:ext uri="{FF2B5EF4-FFF2-40B4-BE49-F238E27FC236}">
                <a16:creationId xmlns:a16="http://schemas.microsoft.com/office/drawing/2014/main" id="{6574283E-2618-75B8-77E7-A81B829D8465}"/>
              </a:ext>
            </a:extLst>
          </p:cNvPr>
          <p:cNvSpPr>
            <a:spLocks noChangeShapeType="1"/>
          </p:cNvSpPr>
          <p:nvPr/>
        </p:nvSpPr>
        <p:spPr bwMode="auto">
          <a:xfrm>
            <a:off x="9081127" y="4965511"/>
            <a:ext cx="1380" cy="198705"/>
          </a:xfrm>
          <a:prstGeom prst="line">
            <a:avLst/>
          </a:prstGeom>
          <a:noFill/>
          <a:ln w="255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7197" name="Text Box 28">
            <a:extLst>
              <a:ext uri="{FF2B5EF4-FFF2-40B4-BE49-F238E27FC236}">
                <a16:creationId xmlns:a16="http://schemas.microsoft.com/office/drawing/2014/main" id="{8490ABD7-D72F-960E-FEC6-30547A0CD394}"/>
              </a:ext>
            </a:extLst>
          </p:cNvPr>
          <p:cNvSpPr txBox="1">
            <a:spLocks noChangeArrowheads="1"/>
          </p:cNvSpPr>
          <p:nvPr/>
        </p:nvSpPr>
        <p:spPr bwMode="auto">
          <a:xfrm>
            <a:off x="2689458" y="965199"/>
            <a:ext cx="7338277" cy="517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defTabSz="393192" eaLnBrk="1" hangingPunct="1">
              <a:spcAft>
                <a:spcPts val="600"/>
              </a:spcAft>
              <a:tabLst>
                <a:tab pos="0" algn="l"/>
                <a:tab pos="393192" algn="l"/>
                <a:tab pos="786384" algn="l"/>
                <a:tab pos="1179576" algn="l"/>
                <a:tab pos="1572768" algn="l"/>
                <a:tab pos="1965960" algn="l"/>
                <a:tab pos="2359152" algn="l"/>
                <a:tab pos="2752344" algn="l"/>
                <a:tab pos="3145536" algn="l"/>
                <a:tab pos="3538728" algn="l"/>
                <a:tab pos="3931920" algn="l"/>
                <a:tab pos="4325112" algn="l"/>
                <a:tab pos="4718304" algn="l"/>
                <a:tab pos="5111496" algn="l"/>
                <a:tab pos="5504688" algn="l"/>
                <a:tab pos="5897880" algn="l"/>
                <a:tab pos="6291072" algn="l"/>
                <a:tab pos="6684264" algn="l"/>
                <a:tab pos="7077456" algn="l"/>
                <a:tab pos="7470648" algn="l"/>
                <a:tab pos="7863840" algn="l"/>
              </a:tabLst>
            </a:pPr>
            <a:r>
              <a:rPr lang="en-US" altLang="en-US" sz="1720" kern="1200">
                <a:solidFill>
                  <a:srgbClr val="005795"/>
                </a:solidFill>
                <a:latin typeface="Myriad Pro" pitchFamily="32" charset="0"/>
                <a:ea typeface="Arial Unicode MS" panose="020B0604020202020204" pitchFamily="34" charset="-128"/>
                <a:cs typeface="Arial Unicode MS" panose="020B0604020202020204" pitchFamily="34" charset="-128"/>
              </a:rPr>
              <a:t>Test Execution Phase</a:t>
            </a:r>
            <a:endParaRPr lang="en-US" altLang="en-US" sz="2000">
              <a:solidFill>
                <a:srgbClr val="4E84C4"/>
              </a:solidFill>
              <a:latin typeface="Myriad Pro" pitchFamily="32" charset="0"/>
            </a:endParaRP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200" name="Freeform 6">
            <a:extLst>
              <a:ext uri="{FF2B5EF4-FFF2-40B4-BE49-F238E27FC236}">
                <a16:creationId xmlns:a16="http://schemas.microsoft.com/office/drawing/2014/main" id="{1DF61F47-37EC-408A-BDC8-E491FB5E5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sp>
        <p:nvSpPr>
          <p:cNvPr id="8202" name="Rectangle 8201">
            <a:extLst>
              <a:ext uri="{FF2B5EF4-FFF2-40B4-BE49-F238E27FC236}">
                <a16:creationId xmlns:a16="http://schemas.microsoft.com/office/drawing/2014/main" id="{68157995-9098-42A2-8E36-8BA9015D7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8204" name="Rectangle 8203">
            <a:extLst>
              <a:ext uri="{FF2B5EF4-FFF2-40B4-BE49-F238E27FC236}">
                <a16:creationId xmlns:a16="http://schemas.microsoft.com/office/drawing/2014/main" id="{89DBA3C2-C92B-4CEB-868F-52A62295B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94" name="Text Box 1">
            <a:extLst>
              <a:ext uri="{FF2B5EF4-FFF2-40B4-BE49-F238E27FC236}">
                <a16:creationId xmlns:a16="http://schemas.microsoft.com/office/drawing/2014/main" id="{3744AE98-B272-3605-B1A2-A4B61E1E93F3}"/>
              </a:ext>
            </a:extLst>
          </p:cNvPr>
          <p:cNvSpPr txBox="1">
            <a:spLocks noChangeArrowheads="1"/>
          </p:cNvSpPr>
          <p:nvPr/>
        </p:nvSpPr>
        <p:spPr bwMode="auto">
          <a:xfrm>
            <a:off x="761996" y="382385"/>
            <a:ext cx="10668004" cy="111329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lIns="91440" tIns="45720" rIns="91440" bIns="45720" rtlCol="0" anchor="b">
            <a:norm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defTabSz="914400" eaLnBrk="1" hangingPunct="1">
              <a:lnSpc>
                <a:spcPct val="90000"/>
              </a:lnSpc>
              <a:spcBef>
                <a:spcPct val="0"/>
              </a:spcBef>
              <a:spcAft>
                <a:spcPts val="600"/>
              </a:spcAft>
              <a:buClrTx/>
            </a:pPr>
            <a:r>
              <a:rPr lang="en-US" altLang="en-US" sz="5100" cap="all" spc="200">
                <a:solidFill>
                  <a:schemeClr val="tx2"/>
                </a:solidFill>
                <a:latin typeface="+mj-lt"/>
                <a:ea typeface="+mj-ea"/>
                <a:cs typeface="+mj-cs"/>
              </a:rPr>
              <a:t>Checklist of Test Execution</a:t>
            </a:r>
          </a:p>
        </p:txBody>
      </p:sp>
      <p:sp>
        <p:nvSpPr>
          <p:cNvPr id="8195" name="Text Box 2">
            <a:extLst>
              <a:ext uri="{FF2B5EF4-FFF2-40B4-BE49-F238E27FC236}">
                <a16:creationId xmlns:a16="http://schemas.microsoft.com/office/drawing/2014/main" id="{C31AA296-395D-761C-A596-BB82EA4C2C2B}"/>
              </a:ext>
            </a:extLst>
          </p:cNvPr>
          <p:cNvSpPr txBox="1">
            <a:spLocks noChangeArrowheads="1"/>
          </p:cNvSpPr>
          <p:nvPr/>
        </p:nvSpPr>
        <p:spPr bwMode="auto">
          <a:xfrm>
            <a:off x="761996" y="1785257"/>
            <a:ext cx="10668004" cy="344053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lIns="91440" tIns="45720" rIns="91440" bIns="45720" rtlCol="0">
            <a:normAutofit/>
          </a:bodyPr>
          <a:lstStyle>
            <a:lvl1pPr marL="341313" indent="-341313" eaLnBrk="0" hangingPunc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eaLnBrk="0" hangingPunc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hangingPunc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hangingPunc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hangingPunc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indent="-228600" defTabSz="914400" eaLnBrk="1" hangingPunct="1">
              <a:lnSpc>
                <a:spcPct val="110000"/>
              </a:lnSpc>
              <a:spcBef>
                <a:spcPts val="700"/>
              </a:spcBef>
              <a:buClr>
                <a:schemeClr val="tx2"/>
              </a:buClr>
              <a:buFont typeface="Wingdings" pitchFamily="2" charset="2"/>
              <a:buChar char="§"/>
            </a:pPr>
            <a:r>
              <a:rPr lang="en-US" altLang="en-US" sz="2400" dirty="0">
                <a:solidFill>
                  <a:schemeClr val="tx1">
                    <a:lumMod val="65000"/>
                    <a:lumOff val="35000"/>
                  </a:schemeClr>
                </a:solidFill>
                <a:latin typeface="+mn-lt"/>
                <a:ea typeface="+mn-ea"/>
                <a:cs typeface="+mn-cs"/>
              </a:rPr>
              <a:t>Stable Test Environment</a:t>
            </a:r>
          </a:p>
          <a:p>
            <a:pPr indent="-228600" defTabSz="914400" eaLnBrk="1" hangingPunct="1">
              <a:lnSpc>
                <a:spcPct val="110000"/>
              </a:lnSpc>
              <a:spcBef>
                <a:spcPts val="700"/>
              </a:spcBef>
              <a:buClr>
                <a:schemeClr val="tx2"/>
              </a:buClr>
              <a:buFont typeface="Wingdings" pitchFamily="2" charset="2"/>
              <a:buChar char="§"/>
            </a:pPr>
            <a:r>
              <a:rPr lang="en-US" altLang="en-US" sz="2400" dirty="0">
                <a:solidFill>
                  <a:schemeClr val="tx1">
                    <a:lumMod val="65000"/>
                    <a:lumOff val="35000"/>
                  </a:schemeClr>
                </a:solidFill>
                <a:latin typeface="+mn-lt"/>
                <a:ea typeface="+mn-ea"/>
                <a:cs typeface="+mn-cs"/>
              </a:rPr>
              <a:t>Up to date Software upgrades if required</a:t>
            </a:r>
          </a:p>
          <a:p>
            <a:pPr indent="-228600" defTabSz="914400" eaLnBrk="1" hangingPunct="1">
              <a:lnSpc>
                <a:spcPct val="110000"/>
              </a:lnSpc>
              <a:spcBef>
                <a:spcPts val="700"/>
              </a:spcBef>
              <a:buClr>
                <a:schemeClr val="tx2"/>
              </a:buClr>
              <a:buFont typeface="Wingdings" pitchFamily="2" charset="2"/>
              <a:buChar char="§"/>
            </a:pPr>
            <a:r>
              <a:rPr lang="en-US" altLang="en-US" sz="2400" dirty="0">
                <a:solidFill>
                  <a:schemeClr val="tx1">
                    <a:lumMod val="65000"/>
                    <a:lumOff val="35000"/>
                  </a:schemeClr>
                </a:solidFill>
                <a:latin typeface="+mn-lt"/>
                <a:ea typeface="+mn-ea"/>
                <a:cs typeface="+mn-cs"/>
              </a:rPr>
              <a:t>Complete Test Cases &amp; Test Data</a:t>
            </a:r>
          </a:p>
          <a:p>
            <a:pPr indent="-228600" defTabSz="914400" eaLnBrk="1" hangingPunct="1">
              <a:lnSpc>
                <a:spcPct val="110000"/>
              </a:lnSpc>
              <a:spcBef>
                <a:spcPts val="700"/>
              </a:spcBef>
              <a:buClr>
                <a:schemeClr val="tx2"/>
              </a:buClr>
              <a:buFont typeface="Wingdings" pitchFamily="2" charset="2"/>
              <a:buChar char="§"/>
            </a:pPr>
            <a:r>
              <a:rPr lang="en-US" altLang="en-US" sz="2400" dirty="0">
                <a:solidFill>
                  <a:schemeClr val="tx1">
                    <a:lumMod val="65000"/>
                    <a:lumOff val="35000"/>
                  </a:schemeClr>
                </a:solidFill>
                <a:latin typeface="+mn-lt"/>
                <a:ea typeface="+mn-ea"/>
                <a:cs typeface="+mn-cs"/>
              </a:rPr>
              <a:t>Problems reported from previous cycles must be resolved</a:t>
            </a:r>
          </a:p>
          <a:p>
            <a:pPr indent="-228600" defTabSz="914400" eaLnBrk="1" hangingPunct="1">
              <a:lnSpc>
                <a:spcPct val="110000"/>
              </a:lnSpc>
              <a:spcBef>
                <a:spcPts val="700"/>
              </a:spcBef>
              <a:buClr>
                <a:schemeClr val="tx2"/>
              </a:buClr>
              <a:buFont typeface="Wingdings" pitchFamily="2" charset="2"/>
              <a:buChar char="§"/>
            </a:pPr>
            <a:r>
              <a:rPr lang="en-US" altLang="en-US" sz="2400" dirty="0">
                <a:solidFill>
                  <a:schemeClr val="tx1">
                    <a:lumMod val="65000"/>
                    <a:lumOff val="35000"/>
                  </a:schemeClr>
                </a:solidFill>
                <a:latin typeface="+mn-lt"/>
                <a:ea typeface="+mn-ea"/>
                <a:cs typeface="+mn-cs"/>
              </a:rPr>
              <a:t>Test Execution plan must be ready</a:t>
            </a:r>
          </a:p>
        </p:txBody>
      </p:sp>
      <p:sp>
        <p:nvSpPr>
          <p:cNvPr id="8206" name="Freeform: Shape 8205">
            <a:extLst>
              <a:ext uri="{FF2B5EF4-FFF2-40B4-BE49-F238E27FC236}">
                <a16:creationId xmlns:a16="http://schemas.microsoft.com/office/drawing/2014/main" id="{0A5C11C9-65D2-491A-A266-6ADBD2CB4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06736"/>
            <a:ext cx="12191998" cy="851265"/>
          </a:xfrm>
          <a:custGeom>
            <a:avLst/>
            <a:gdLst>
              <a:gd name="connsiteX0" fmla="*/ 619389 w 12191998"/>
              <a:gd name="connsiteY0" fmla="*/ 0 h 851265"/>
              <a:gd name="connsiteX1" fmla="*/ 687652 w 12191998"/>
              <a:gd name="connsiteY1" fmla="*/ 3175 h 851265"/>
              <a:gd name="connsiteX2" fmla="*/ 747977 w 12191998"/>
              <a:gd name="connsiteY2" fmla="*/ 9525 h 851265"/>
              <a:gd name="connsiteX3" fmla="*/ 800364 w 12191998"/>
              <a:gd name="connsiteY3" fmla="*/ 20637 h 851265"/>
              <a:gd name="connsiteX4" fmla="*/ 846402 w 12191998"/>
              <a:gd name="connsiteY4" fmla="*/ 36512 h 851265"/>
              <a:gd name="connsiteX5" fmla="*/ 887677 w 12191998"/>
              <a:gd name="connsiteY5" fmla="*/ 52387 h 851265"/>
              <a:gd name="connsiteX6" fmla="*/ 924189 w 12191998"/>
              <a:gd name="connsiteY6" fmla="*/ 68262 h 851265"/>
              <a:gd name="connsiteX7" fmla="*/ 962289 w 12191998"/>
              <a:gd name="connsiteY7" fmla="*/ 87312 h 851265"/>
              <a:gd name="connsiteX8" fmla="*/ 1000389 w 12191998"/>
              <a:gd name="connsiteY8" fmla="*/ 106362 h 851265"/>
              <a:gd name="connsiteX9" fmla="*/ 1036902 w 12191998"/>
              <a:gd name="connsiteY9" fmla="*/ 125412 h 851265"/>
              <a:gd name="connsiteX10" fmla="*/ 1078177 w 12191998"/>
              <a:gd name="connsiteY10" fmla="*/ 141287 h 851265"/>
              <a:gd name="connsiteX11" fmla="*/ 1124214 w 12191998"/>
              <a:gd name="connsiteY11" fmla="*/ 155575 h 851265"/>
              <a:gd name="connsiteX12" fmla="*/ 1176602 w 12191998"/>
              <a:gd name="connsiteY12" fmla="*/ 166687 h 851265"/>
              <a:gd name="connsiteX13" fmla="*/ 1236927 w 12191998"/>
              <a:gd name="connsiteY13" fmla="*/ 174625 h 851265"/>
              <a:gd name="connsiteX14" fmla="*/ 1305189 w 12191998"/>
              <a:gd name="connsiteY14" fmla="*/ 176212 h 851265"/>
              <a:gd name="connsiteX15" fmla="*/ 1373452 w 12191998"/>
              <a:gd name="connsiteY15" fmla="*/ 174625 h 851265"/>
              <a:gd name="connsiteX16" fmla="*/ 1433777 w 12191998"/>
              <a:gd name="connsiteY16" fmla="*/ 166687 h 851265"/>
              <a:gd name="connsiteX17" fmla="*/ 1486164 w 12191998"/>
              <a:gd name="connsiteY17" fmla="*/ 155575 h 851265"/>
              <a:gd name="connsiteX18" fmla="*/ 1532202 w 12191998"/>
              <a:gd name="connsiteY18" fmla="*/ 141287 h 851265"/>
              <a:gd name="connsiteX19" fmla="*/ 1573477 w 12191998"/>
              <a:gd name="connsiteY19" fmla="*/ 125412 h 851265"/>
              <a:gd name="connsiteX20" fmla="*/ 1609989 w 12191998"/>
              <a:gd name="connsiteY20" fmla="*/ 106362 h 851265"/>
              <a:gd name="connsiteX21" fmla="*/ 1648089 w 12191998"/>
              <a:gd name="connsiteY21" fmla="*/ 87312 h 851265"/>
              <a:gd name="connsiteX22" fmla="*/ 1686189 w 12191998"/>
              <a:gd name="connsiteY22" fmla="*/ 68262 h 851265"/>
              <a:gd name="connsiteX23" fmla="*/ 1722702 w 12191998"/>
              <a:gd name="connsiteY23" fmla="*/ 52387 h 851265"/>
              <a:gd name="connsiteX24" fmla="*/ 1763977 w 12191998"/>
              <a:gd name="connsiteY24" fmla="*/ 36512 h 851265"/>
              <a:gd name="connsiteX25" fmla="*/ 1810014 w 12191998"/>
              <a:gd name="connsiteY25" fmla="*/ 20637 h 851265"/>
              <a:gd name="connsiteX26" fmla="*/ 1862402 w 12191998"/>
              <a:gd name="connsiteY26" fmla="*/ 9525 h 851265"/>
              <a:gd name="connsiteX27" fmla="*/ 1922727 w 12191998"/>
              <a:gd name="connsiteY27" fmla="*/ 3175 h 851265"/>
              <a:gd name="connsiteX28" fmla="*/ 1990989 w 12191998"/>
              <a:gd name="connsiteY28" fmla="*/ 0 h 851265"/>
              <a:gd name="connsiteX29" fmla="*/ 2059252 w 12191998"/>
              <a:gd name="connsiteY29" fmla="*/ 3175 h 851265"/>
              <a:gd name="connsiteX30" fmla="*/ 2119577 w 12191998"/>
              <a:gd name="connsiteY30" fmla="*/ 9525 h 851265"/>
              <a:gd name="connsiteX31" fmla="*/ 2171964 w 12191998"/>
              <a:gd name="connsiteY31" fmla="*/ 20637 h 851265"/>
              <a:gd name="connsiteX32" fmla="*/ 2218002 w 12191998"/>
              <a:gd name="connsiteY32" fmla="*/ 36512 h 851265"/>
              <a:gd name="connsiteX33" fmla="*/ 2259277 w 12191998"/>
              <a:gd name="connsiteY33" fmla="*/ 52387 h 851265"/>
              <a:gd name="connsiteX34" fmla="*/ 2295789 w 12191998"/>
              <a:gd name="connsiteY34" fmla="*/ 68262 h 851265"/>
              <a:gd name="connsiteX35" fmla="*/ 2333889 w 12191998"/>
              <a:gd name="connsiteY35" fmla="*/ 87312 h 851265"/>
              <a:gd name="connsiteX36" fmla="*/ 2371989 w 12191998"/>
              <a:gd name="connsiteY36" fmla="*/ 106362 h 851265"/>
              <a:gd name="connsiteX37" fmla="*/ 2408502 w 12191998"/>
              <a:gd name="connsiteY37" fmla="*/ 125412 h 851265"/>
              <a:gd name="connsiteX38" fmla="*/ 2449777 w 12191998"/>
              <a:gd name="connsiteY38" fmla="*/ 141287 h 851265"/>
              <a:gd name="connsiteX39" fmla="*/ 2495814 w 12191998"/>
              <a:gd name="connsiteY39" fmla="*/ 155575 h 851265"/>
              <a:gd name="connsiteX40" fmla="*/ 2548202 w 12191998"/>
              <a:gd name="connsiteY40" fmla="*/ 166687 h 851265"/>
              <a:gd name="connsiteX41" fmla="*/ 2608527 w 12191998"/>
              <a:gd name="connsiteY41" fmla="*/ 174625 h 851265"/>
              <a:gd name="connsiteX42" fmla="*/ 2676789 w 12191998"/>
              <a:gd name="connsiteY42" fmla="*/ 176212 h 851265"/>
              <a:gd name="connsiteX43" fmla="*/ 2745052 w 12191998"/>
              <a:gd name="connsiteY43" fmla="*/ 174625 h 851265"/>
              <a:gd name="connsiteX44" fmla="*/ 2805377 w 12191998"/>
              <a:gd name="connsiteY44" fmla="*/ 166687 h 851265"/>
              <a:gd name="connsiteX45" fmla="*/ 2857764 w 12191998"/>
              <a:gd name="connsiteY45" fmla="*/ 155575 h 851265"/>
              <a:gd name="connsiteX46" fmla="*/ 2903802 w 12191998"/>
              <a:gd name="connsiteY46" fmla="*/ 141287 h 851265"/>
              <a:gd name="connsiteX47" fmla="*/ 2945077 w 12191998"/>
              <a:gd name="connsiteY47" fmla="*/ 125412 h 851265"/>
              <a:gd name="connsiteX48" fmla="*/ 2981589 w 12191998"/>
              <a:gd name="connsiteY48" fmla="*/ 106362 h 851265"/>
              <a:gd name="connsiteX49" fmla="*/ 3019689 w 12191998"/>
              <a:gd name="connsiteY49" fmla="*/ 87312 h 851265"/>
              <a:gd name="connsiteX50" fmla="*/ 3057789 w 12191998"/>
              <a:gd name="connsiteY50" fmla="*/ 68262 h 851265"/>
              <a:gd name="connsiteX51" fmla="*/ 3094302 w 12191998"/>
              <a:gd name="connsiteY51" fmla="*/ 52387 h 851265"/>
              <a:gd name="connsiteX52" fmla="*/ 3135577 w 12191998"/>
              <a:gd name="connsiteY52" fmla="*/ 36512 h 851265"/>
              <a:gd name="connsiteX53" fmla="*/ 3181614 w 12191998"/>
              <a:gd name="connsiteY53" fmla="*/ 20637 h 851265"/>
              <a:gd name="connsiteX54" fmla="*/ 3234002 w 12191998"/>
              <a:gd name="connsiteY54" fmla="*/ 9525 h 851265"/>
              <a:gd name="connsiteX55" fmla="*/ 3294327 w 12191998"/>
              <a:gd name="connsiteY55" fmla="*/ 3175 h 851265"/>
              <a:gd name="connsiteX56" fmla="*/ 3361002 w 12191998"/>
              <a:gd name="connsiteY56" fmla="*/ 0 h 851265"/>
              <a:gd name="connsiteX57" fmla="*/ 3430852 w 12191998"/>
              <a:gd name="connsiteY57" fmla="*/ 3175 h 851265"/>
              <a:gd name="connsiteX58" fmla="*/ 3491177 w 12191998"/>
              <a:gd name="connsiteY58" fmla="*/ 9525 h 851265"/>
              <a:gd name="connsiteX59" fmla="*/ 3543564 w 12191998"/>
              <a:gd name="connsiteY59" fmla="*/ 20637 h 851265"/>
              <a:gd name="connsiteX60" fmla="*/ 3589602 w 12191998"/>
              <a:gd name="connsiteY60" fmla="*/ 36512 h 851265"/>
              <a:gd name="connsiteX61" fmla="*/ 3630877 w 12191998"/>
              <a:gd name="connsiteY61" fmla="*/ 52387 h 851265"/>
              <a:gd name="connsiteX62" fmla="*/ 3667389 w 12191998"/>
              <a:gd name="connsiteY62" fmla="*/ 68262 h 851265"/>
              <a:gd name="connsiteX63" fmla="*/ 3705489 w 12191998"/>
              <a:gd name="connsiteY63" fmla="*/ 87312 h 851265"/>
              <a:gd name="connsiteX64" fmla="*/ 3743589 w 12191998"/>
              <a:gd name="connsiteY64" fmla="*/ 106362 h 851265"/>
              <a:gd name="connsiteX65" fmla="*/ 3780102 w 12191998"/>
              <a:gd name="connsiteY65" fmla="*/ 125412 h 851265"/>
              <a:gd name="connsiteX66" fmla="*/ 3821377 w 12191998"/>
              <a:gd name="connsiteY66" fmla="*/ 141287 h 851265"/>
              <a:gd name="connsiteX67" fmla="*/ 3867414 w 12191998"/>
              <a:gd name="connsiteY67" fmla="*/ 155575 h 851265"/>
              <a:gd name="connsiteX68" fmla="*/ 3919802 w 12191998"/>
              <a:gd name="connsiteY68" fmla="*/ 166687 h 851265"/>
              <a:gd name="connsiteX69" fmla="*/ 3980127 w 12191998"/>
              <a:gd name="connsiteY69" fmla="*/ 174625 h 851265"/>
              <a:gd name="connsiteX70" fmla="*/ 4048389 w 12191998"/>
              <a:gd name="connsiteY70" fmla="*/ 176212 h 851265"/>
              <a:gd name="connsiteX71" fmla="*/ 4116652 w 12191998"/>
              <a:gd name="connsiteY71" fmla="*/ 174625 h 851265"/>
              <a:gd name="connsiteX72" fmla="*/ 4176977 w 12191998"/>
              <a:gd name="connsiteY72" fmla="*/ 166687 h 851265"/>
              <a:gd name="connsiteX73" fmla="*/ 4229364 w 12191998"/>
              <a:gd name="connsiteY73" fmla="*/ 155575 h 851265"/>
              <a:gd name="connsiteX74" fmla="*/ 4275402 w 12191998"/>
              <a:gd name="connsiteY74" fmla="*/ 141287 h 851265"/>
              <a:gd name="connsiteX75" fmla="*/ 4316677 w 12191998"/>
              <a:gd name="connsiteY75" fmla="*/ 125412 h 851265"/>
              <a:gd name="connsiteX76" fmla="*/ 4353189 w 12191998"/>
              <a:gd name="connsiteY76" fmla="*/ 106362 h 851265"/>
              <a:gd name="connsiteX77" fmla="*/ 4429389 w 12191998"/>
              <a:gd name="connsiteY77" fmla="*/ 68262 h 851265"/>
              <a:gd name="connsiteX78" fmla="*/ 4465902 w 12191998"/>
              <a:gd name="connsiteY78" fmla="*/ 52387 h 851265"/>
              <a:gd name="connsiteX79" fmla="*/ 4507177 w 12191998"/>
              <a:gd name="connsiteY79" fmla="*/ 36512 h 851265"/>
              <a:gd name="connsiteX80" fmla="*/ 4553216 w 12191998"/>
              <a:gd name="connsiteY80" fmla="*/ 20637 h 851265"/>
              <a:gd name="connsiteX81" fmla="*/ 4605602 w 12191998"/>
              <a:gd name="connsiteY81" fmla="*/ 9525 h 851265"/>
              <a:gd name="connsiteX82" fmla="*/ 4665928 w 12191998"/>
              <a:gd name="connsiteY82" fmla="*/ 3175 h 851265"/>
              <a:gd name="connsiteX83" fmla="*/ 4734189 w 12191998"/>
              <a:gd name="connsiteY83" fmla="*/ 0 h 851265"/>
              <a:gd name="connsiteX84" fmla="*/ 4802453 w 12191998"/>
              <a:gd name="connsiteY84" fmla="*/ 3175 h 851265"/>
              <a:gd name="connsiteX85" fmla="*/ 4862777 w 12191998"/>
              <a:gd name="connsiteY85" fmla="*/ 9525 h 851265"/>
              <a:gd name="connsiteX86" fmla="*/ 4915165 w 12191998"/>
              <a:gd name="connsiteY86" fmla="*/ 20637 h 851265"/>
              <a:gd name="connsiteX87" fmla="*/ 4961202 w 12191998"/>
              <a:gd name="connsiteY87" fmla="*/ 36512 h 851265"/>
              <a:gd name="connsiteX88" fmla="*/ 5002478 w 12191998"/>
              <a:gd name="connsiteY88" fmla="*/ 52387 h 851265"/>
              <a:gd name="connsiteX89" fmla="*/ 5038989 w 12191998"/>
              <a:gd name="connsiteY89" fmla="*/ 68262 h 851265"/>
              <a:gd name="connsiteX90" fmla="*/ 5077091 w 12191998"/>
              <a:gd name="connsiteY90" fmla="*/ 87312 h 851265"/>
              <a:gd name="connsiteX91" fmla="*/ 5115189 w 12191998"/>
              <a:gd name="connsiteY91" fmla="*/ 106362 h 851265"/>
              <a:gd name="connsiteX92" fmla="*/ 5151702 w 12191998"/>
              <a:gd name="connsiteY92" fmla="*/ 125412 h 851265"/>
              <a:gd name="connsiteX93" fmla="*/ 5192978 w 12191998"/>
              <a:gd name="connsiteY93" fmla="*/ 141287 h 851265"/>
              <a:gd name="connsiteX94" fmla="*/ 5239014 w 12191998"/>
              <a:gd name="connsiteY94" fmla="*/ 155575 h 851265"/>
              <a:gd name="connsiteX95" fmla="*/ 5291401 w 12191998"/>
              <a:gd name="connsiteY95" fmla="*/ 166687 h 851265"/>
              <a:gd name="connsiteX96" fmla="*/ 5351727 w 12191998"/>
              <a:gd name="connsiteY96" fmla="*/ 174625 h 851265"/>
              <a:gd name="connsiteX97" fmla="*/ 5410199 w 12191998"/>
              <a:gd name="connsiteY97" fmla="*/ 175985 h 851265"/>
              <a:gd name="connsiteX98" fmla="*/ 5468671 w 12191998"/>
              <a:gd name="connsiteY98" fmla="*/ 174625 h 851265"/>
              <a:gd name="connsiteX99" fmla="*/ 5528996 w 12191998"/>
              <a:gd name="connsiteY99" fmla="*/ 166687 h 851265"/>
              <a:gd name="connsiteX100" fmla="*/ 5581383 w 12191998"/>
              <a:gd name="connsiteY100" fmla="*/ 155575 h 851265"/>
              <a:gd name="connsiteX101" fmla="*/ 5627421 w 12191998"/>
              <a:gd name="connsiteY101" fmla="*/ 141287 h 851265"/>
              <a:gd name="connsiteX102" fmla="*/ 5668696 w 12191998"/>
              <a:gd name="connsiteY102" fmla="*/ 125412 h 851265"/>
              <a:gd name="connsiteX103" fmla="*/ 5705210 w 12191998"/>
              <a:gd name="connsiteY103" fmla="*/ 106362 h 851265"/>
              <a:gd name="connsiteX104" fmla="*/ 5743308 w 12191998"/>
              <a:gd name="connsiteY104" fmla="*/ 87312 h 851265"/>
              <a:gd name="connsiteX105" fmla="*/ 5781408 w 12191998"/>
              <a:gd name="connsiteY105" fmla="*/ 68262 h 851265"/>
              <a:gd name="connsiteX106" fmla="*/ 5817921 w 12191998"/>
              <a:gd name="connsiteY106" fmla="*/ 52387 h 851265"/>
              <a:gd name="connsiteX107" fmla="*/ 5859196 w 12191998"/>
              <a:gd name="connsiteY107" fmla="*/ 36512 h 851265"/>
              <a:gd name="connsiteX108" fmla="*/ 5905234 w 12191998"/>
              <a:gd name="connsiteY108" fmla="*/ 20637 h 851265"/>
              <a:gd name="connsiteX109" fmla="*/ 5957621 w 12191998"/>
              <a:gd name="connsiteY109" fmla="*/ 9525 h 851265"/>
              <a:gd name="connsiteX110" fmla="*/ 6017948 w 12191998"/>
              <a:gd name="connsiteY110" fmla="*/ 3175 h 851265"/>
              <a:gd name="connsiteX111" fmla="*/ 6086210 w 12191998"/>
              <a:gd name="connsiteY111" fmla="*/ 0 h 851265"/>
              <a:gd name="connsiteX112" fmla="*/ 6095999 w 12191998"/>
              <a:gd name="connsiteY112" fmla="*/ 455 h 851265"/>
              <a:gd name="connsiteX113" fmla="*/ 6105789 w 12191998"/>
              <a:gd name="connsiteY113" fmla="*/ 0 h 851265"/>
              <a:gd name="connsiteX114" fmla="*/ 6174052 w 12191998"/>
              <a:gd name="connsiteY114" fmla="*/ 3175 h 851265"/>
              <a:gd name="connsiteX115" fmla="*/ 6234377 w 12191998"/>
              <a:gd name="connsiteY115" fmla="*/ 9525 h 851265"/>
              <a:gd name="connsiteX116" fmla="*/ 6286764 w 12191998"/>
              <a:gd name="connsiteY116" fmla="*/ 20637 h 851265"/>
              <a:gd name="connsiteX117" fmla="*/ 6332802 w 12191998"/>
              <a:gd name="connsiteY117" fmla="*/ 36512 h 851265"/>
              <a:gd name="connsiteX118" fmla="*/ 6374077 w 12191998"/>
              <a:gd name="connsiteY118" fmla="*/ 52387 h 851265"/>
              <a:gd name="connsiteX119" fmla="*/ 6410589 w 12191998"/>
              <a:gd name="connsiteY119" fmla="*/ 68262 h 851265"/>
              <a:gd name="connsiteX120" fmla="*/ 6448689 w 12191998"/>
              <a:gd name="connsiteY120" fmla="*/ 87312 h 851265"/>
              <a:gd name="connsiteX121" fmla="*/ 6486789 w 12191998"/>
              <a:gd name="connsiteY121" fmla="*/ 106362 h 851265"/>
              <a:gd name="connsiteX122" fmla="*/ 6523302 w 12191998"/>
              <a:gd name="connsiteY122" fmla="*/ 125412 h 851265"/>
              <a:gd name="connsiteX123" fmla="*/ 6564577 w 12191998"/>
              <a:gd name="connsiteY123" fmla="*/ 141287 h 851265"/>
              <a:gd name="connsiteX124" fmla="*/ 6610614 w 12191998"/>
              <a:gd name="connsiteY124" fmla="*/ 155575 h 851265"/>
              <a:gd name="connsiteX125" fmla="*/ 6663002 w 12191998"/>
              <a:gd name="connsiteY125" fmla="*/ 166687 h 851265"/>
              <a:gd name="connsiteX126" fmla="*/ 6723327 w 12191998"/>
              <a:gd name="connsiteY126" fmla="*/ 174625 h 851265"/>
              <a:gd name="connsiteX127" fmla="*/ 6781799 w 12191998"/>
              <a:gd name="connsiteY127" fmla="*/ 175985 h 851265"/>
              <a:gd name="connsiteX128" fmla="*/ 6840271 w 12191998"/>
              <a:gd name="connsiteY128" fmla="*/ 174625 h 851265"/>
              <a:gd name="connsiteX129" fmla="*/ 6900596 w 12191998"/>
              <a:gd name="connsiteY129" fmla="*/ 166687 h 851265"/>
              <a:gd name="connsiteX130" fmla="*/ 6952983 w 12191998"/>
              <a:gd name="connsiteY130" fmla="*/ 155575 h 851265"/>
              <a:gd name="connsiteX131" fmla="*/ 6999021 w 12191998"/>
              <a:gd name="connsiteY131" fmla="*/ 141287 h 851265"/>
              <a:gd name="connsiteX132" fmla="*/ 7040296 w 12191998"/>
              <a:gd name="connsiteY132" fmla="*/ 125412 h 851265"/>
              <a:gd name="connsiteX133" fmla="*/ 7076808 w 12191998"/>
              <a:gd name="connsiteY133" fmla="*/ 106362 h 851265"/>
              <a:gd name="connsiteX134" fmla="*/ 7114908 w 12191998"/>
              <a:gd name="connsiteY134" fmla="*/ 87312 h 851265"/>
              <a:gd name="connsiteX135" fmla="*/ 7153008 w 12191998"/>
              <a:gd name="connsiteY135" fmla="*/ 68262 h 851265"/>
              <a:gd name="connsiteX136" fmla="*/ 7189521 w 12191998"/>
              <a:gd name="connsiteY136" fmla="*/ 52387 h 851265"/>
              <a:gd name="connsiteX137" fmla="*/ 7230796 w 12191998"/>
              <a:gd name="connsiteY137" fmla="*/ 36512 h 851265"/>
              <a:gd name="connsiteX138" fmla="*/ 7276833 w 12191998"/>
              <a:gd name="connsiteY138" fmla="*/ 20637 h 851265"/>
              <a:gd name="connsiteX139" fmla="*/ 7329221 w 12191998"/>
              <a:gd name="connsiteY139" fmla="*/ 9525 h 851265"/>
              <a:gd name="connsiteX140" fmla="*/ 7389546 w 12191998"/>
              <a:gd name="connsiteY140" fmla="*/ 3175 h 851265"/>
              <a:gd name="connsiteX141" fmla="*/ 7457808 w 12191998"/>
              <a:gd name="connsiteY141" fmla="*/ 0 h 851265"/>
              <a:gd name="connsiteX142" fmla="*/ 7526071 w 12191998"/>
              <a:gd name="connsiteY142" fmla="*/ 3175 h 851265"/>
              <a:gd name="connsiteX143" fmla="*/ 7586396 w 12191998"/>
              <a:gd name="connsiteY143" fmla="*/ 9525 h 851265"/>
              <a:gd name="connsiteX144" fmla="*/ 7638783 w 12191998"/>
              <a:gd name="connsiteY144" fmla="*/ 20637 h 851265"/>
              <a:gd name="connsiteX145" fmla="*/ 7684821 w 12191998"/>
              <a:gd name="connsiteY145" fmla="*/ 36512 h 851265"/>
              <a:gd name="connsiteX146" fmla="*/ 7726096 w 12191998"/>
              <a:gd name="connsiteY146" fmla="*/ 52387 h 851265"/>
              <a:gd name="connsiteX147" fmla="*/ 7762608 w 12191998"/>
              <a:gd name="connsiteY147" fmla="*/ 68262 h 851265"/>
              <a:gd name="connsiteX148" fmla="*/ 7800708 w 12191998"/>
              <a:gd name="connsiteY148" fmla="*/ 87312 h 851265"/>
              <a:gd name="connsiteX149" fmla="*/ 7838808 w 12191998"/>
              <a:gd name="connsiteY149" fmla="*/ 106362 h 851265"/>
              <a:gd name="connsiteX150" fmla="*/ 7875321 w 12191998"/>
              <a:gd name="connsiteY150" fmla="*/ 125412 h 851265"/>
              <a:gd name="connsiteX151" fmla="*/ 7916596 w 12191998"/>
              <a:gd name="connsiteY151" fmla="*/ 141287 h 851265"/>
              <a:gd name="connsiteX152" fmla="*/ 7962633 w 12191998"/>
              <a:gd name="connsiteY152" fmla="*/ 155575 h 851265"/>
              <a:gd name="connsiteX153" fmla="*/ 8015021 w 12191998"/>
              <a:gd name="connsiteY153" fmla="*/ 166687 h 851265"/>
              <a:gd name="connsiteX154" fmla="*/ 8075346 w 12191998"/>
              <a:gd name="connsiteY154" fmla="*/ 174625 h 851265"/>
              <a:gd name="connsiteX155" fmla="*/ 8143608 w 12191998"/>
              <a:gd name="connsiteY155" fmla="*/ 176212 h 851265"/>
              <a:gd name="connsiteX156" fmla="*/ 8211871 w 12191998"/>
              <a:gd name="connsiteY156" fmla="*/ 174625 h 851265"/>
              <a:gd name="connsiteX157" fmla="*/ 8272196 w 12191998"/>
              <a:gd name="connsiteY157" fmla="*/ 166687 h 851265"/>
              <a:gd name="connsiteX158" fmla="*/ 8324583 w 12191998"/>
              <a:gd name="connsiteY158" fmla="*/ 155575 h 851265"/>
              <a:gd name="connsiteX159" fmla="*/ 8370621 w 12191998"/>
              <a:gd name="connsiteY159" fmla="*/ 141287 h 851265"/>
              <a:gd name="connsiteX160" fmla="*/ 8411896 w 12191998"/>
              <a:gd name="connsiteY160" fmla="*/ 125412 h 851265"/>
              <a:gd name="connsiteX161" fmla="*/ 8448408 w 12191998"/>
              <a:gd name="connsiteY161" fmla="*/ 106362 h 851265"/>
              <a:gd name="connsiteX162" fmla="*/ 8486508 w 12191998"/>
              <a:gd name="connsiteY162" fmla="*/ 87312 h 851265"/>
              <a:gd name="connsiteX163" fmla="*/ 8524608 w 12191998"/>
              <a:gd name="connsiteY163" fmla="*/ 68262 h 851265"/>
              <a:gd name="connsiteX164" fmla="*/ 8561120 w 12191998"/>
              <a:gd name="connsiteY164" fmla="*/ 52387 h 851265"/>
              <a:gd name="connsiteX165" fmla="*/ 8602396 w 12191998"/>
              <a:gd name="connsiteY165" fmla="*/ 36512 h 851265"/>
              <a:gd name="connsiteX166" fmla="*/ 8648432 w 12191998"/>
              <a:gd name="connsiteY166" fmla="*/ 20637 h 851265"/>
              <a:gd name="connsiteX167" fmla="*/ 8700820 w 12191998"/>
              <a:gd name="connsiteY167" fmla="*/ 9525 h 851265"/>
              <a:gd name="connsiteX168" fmla="*/ 8761146 w 12191998"/>
              <a:gd name="connsiteY168" fmla="*/ 3175 h 851265"/>
              <a:gd name="connsiteX169" fmla="*/ 8827820 w 12191998"/>
              <a:gd name="connsiteY169" fmla="*/ 0 h 851265"/>
              <a:gd name="connsiteX170" fmla="*/ 8897670 w 12191998"/>
              <a:gd name="connsiteY170" fmla="*/ 3175 h 851265"/>
              <a:gd name="connsiteX171" fmla="*/ 8957996 w 12191998"/>
              <a:gd name="connsiteY171" fmla="*/ 9525 h 851265"/>
              <a:gd name="connsiteX172" fmla="*/ 9010382 w 12191998"/>
              <a:gd name="connsiteY172" fmla="*/ 20637 h 851265"/>
              <a:gd name="connsiteX173" fmla="*/ 9056420 w 12191998"/>
              <a:gd name="connsiteY173" fmla="*/ 36512 h 851265"/>
              <a:gd name="connsiteX174" fmla="*/ 9097696 w 12191998"/>
              <a:gd name="connsiteY174" fmla="*/ 52387 h 851265"/>
              <a:gd name="connsiteX175" fmla="*/ 9134208 w 12191998"/>
              <a:gd name="connsiteY175" fmla="*/ 68262 h 851265"/>
              <a:gd name="connsiteX176" fmla="*/ 9172308 w 12191998"/>
              <a:gd name="connsiteY176" fmla="*/ 87312 h 851265"/>
              <a:gd name="connsiteX177" fmla="*/ 9210408 w 12191998"/>
              <a:gd name="connsiteY177" fmla="*/ 106362 h 851265"/>
              <a:gd name="connsiteX178" fmla="*/ 9246920 w 12191998"/>
              <a:gd name="connsiteY178" fmla="*/ 125412 h 851265"/>
              <a:gd name="connsiteX179" fmla="*/ 9288196 w 12191998"/>
              <a:gd name="connsiteY179" fmla="*/ 141287 h 851265"/>
              <a:gd name="connsiteX180" fmla="*/ 9334232 w 12191998"/>
              <a:gd name="connsiteY180" fmla="*/ 155575 h 851265"/>
              <a:gd name="connsiteX181" fmla="*/ 9386620 w 12191998"/>
              <a:gd name="connsiteY181" fmla="*/ 166687 h 851265"/>
              <a:gd name="connsiteX182" fmla="*/ 9446946 w 12191998"/>
              <a:gd name="connsiteY182" fmla="*/ 174625 h 851265"/>
              <a:gd name="connsiteX183" fmla="*/ 9515208 w 12191998"/>
              <a:gd name="connsiteY183" fmla="*/ 176212 h 851265"/>
              <a:gd name="connsiteX184" fmla="*/ 9583470 w 12191998"/>
              <a:gd name="connsiteY184" fmla="*/ 174625 h 851265"/>
              <a:gd name="connsiteX185" fmla="*/ 9643796 w 12191998"/>
              <a:gd name="connsiteY185" fmla="*/ 166687 h 851265"/>
              <a:gd name="connsiteX186" fmla="*/ 9696182 w 12191998"/>
              <a:gd name="connsiteY186" fmla="*/ 155575 h 851265"/>
              <a:gd name="connsiteX187" fmla="*/ 9742220 w 12191998"/>
              <a:gd name="connsiteY187" fmla="*/ 141287 h 851265"/>
              <a:gd name="connsiteX188" fmla="*/ 9783496 w 12191998"/>
              <a:gd name="connsiteY188" fmla="*/ 125412 h 851265"/>
              <a:gd name="connsiteX189" fmla="*/ 9820008 w 12191998"/>
              <a:gd name="connsiteY189" fmla="*/ 106362 h 851265"/>
              <a:gd name="connsiteX190" fmla="*/ 9896208 w 12191998"/>
              <a:gd name="connsiteY190" fmla="*/ 68262 h 851265"/>
              <a:gd name="connsiteX191" fmla="*/ 9932720 w 12191998"/>
              <a:gd name="connsiteY191" fmla="*/ 52387 h 851265"/>
              <a:gd name="connsiteX192" fmla="*/ 9973996 w 12191998"/>
              <a:gd name="connsiteY192" fmla="*/ 36512 h 851265"/>
              <a:gd name="connsiteX193" fmla="*/ 10020032 w 12191998"/>
              <a:gd name="connsiteY193" fmla="*/ 20637 h 851265"/>
              <a:gd name="connsiteX194" fmla="*/ 10072420 w 12191998"/>
              <a:gd name="connsiteY194" fmla="*/ 9525 h 851265"/>
              <a:gd name="connsiteX195" fmla="*/ 10132746 w 12191998"/>
              <a:gd name="connsiteY195" fmla="*/ 3175 h 851265"/>
              <a:gd name="connsiteX196" fmla="*/ 10201008 w 12191998"/>
              <a:gd name="connsiteY196" fmla="*/ 0 h 851265"/>
              <a:gd name="connsiteX197" fmla="*/ 10269270 w 12191998"/>
              <a:gd name="connsiteY197" fmla="*/ 3175 h 851265"/>
              <a:gd name="connsiteX198" fmla="*/ 10329596 w 12191998"/>
              <a:gd name="connsiteY198" fmla="*/ 9525 h 851265"/>
              <a:gd name="connsiteX199" fmla="*/ 10381982 w 12191998"/>
              <a:gd name="connsiteY199" fmla="*/ 20637 h 851265"/>
              <a:gd name="connsiteX200" fmla="*/ 10428020 w 12191998"/>
              <a:gd name="connsiteY200" fmla="*/ 36512 h 851265"/>
              <a:gd name="connsiteX201" fmla="*/ 10469296 w 12191998"/>
              <a:gd name="connsiteY201" fmla="*/ 52387 h 851265"/>
              <a:gd name="connsiteX202" fmla="*/ 10505808 w 12191998"/>
              <a:gd name="connsiteY202" fmla="*/ 68262 h 851265"/>
              <a:gd name="connsiteX203" fmla="*/ 10543908 w 12191998"/>
              <a:gd name="connsiteY203" fmla="*/ 87312 h 851265"/>
              <a:gd name="connsiteX204" fmla="*/ 10582008 w 12191998"/>
              <a:gd name="connsiteY204" fmla="*/ 106362 h 851265"/>
              <a:gd name="connsiteX205" fmla="*/ 10618520 w 12191998"/>
              <a:gd name="connsiteY205" fmla="*/ 125412 h 851265"/>
              <a:gd name="connsiteX206" fmla="*/ 10659796 w 12191998"/>
              <a:gd name="connsiteY206" fmla="*/ 141287 h 851265"/>
              <a:gd name="connsiteX207" fmla="*/ 10705832 w 12191998"/>
              <a:gd name="connsiteY207" fmla="*/ 155575 h 851265"/>
              <a:gd name="connsiteX208" fmla="*/ 10758220 w 12191998"/>
              <a:gd name="connsiteY208" fmla="*/ 166687 h 851265"/>
              <a:gd name="connsiteX209" fmla="*/ 10818546 w 12191998"/>
              <a:gd name="connsiteY209" fmla="*/ 174625 h 851265"/>
              <a:gd name="connsiteX210" fmla="*/ 10886808 w 12191998"/>
              <a:gd name="connsiteY210" fmla="*/ 176212 h 851265"/>
              <a:gd name="connsiteX211" fmla="*/ 10955070 w 12191998"/>
              <a:gd name="connsiteY211" fmla="*/ 174625 h 851265"/>
              <a:gd name="connsiteX212" fmla="*/ 11015396 w 12191998"/>
              <a:gd name="connsiteY212" fmla="*/ 166687 h 851265"/>
              <a:gd name="connsiteX213" fmla="*/ 11067782 w 12191998"/>
              <a:gd name="connsiteY213" fmla="*/ 155575 h 851265"/>
              <a:gd name="connsiteX214" fmla="*/ 11113820 w 12191998"/>
              <a:gd name="connsiteY214" fmla="*/ 141287 h 851265"/>
              <a:gd name="connsiteX215" fmla="*/ 11155096 w 12191998"/>
              <a:gd name="connsiteY215" fmla="*/ 125412 h 851265"/>
              <a:gd name="connsiteX216" fmla="*/ 11191608 w 12191998"/>
              <a:gd name="connsiteY216" fmla="*/ 106362 h 851265"/>
              <a:gd name="connsiteX217" fmla="*/ 11229708 w 12191998"/>
              <a:gd name="connsiteY217" fmla="*/ 87312 h 851265"/>
              <a:gd name="connsiteX218" fmla="*/ 11267808 w 12191998"/>
              <a:gd name="connsiteY218" fmla="*/ 68262 h 851265"/>
              <a:gd name="connsiteX219" fmla="*/ 11304320 w 12191998"/>
              <a:gd name="connsiteY219" fmla="*/ 52387 h 851265"/>
              <a:gd name="connsiteX220" fmla="*/ 11345596 w 12191998"/>
              <a:gd name="connsiteY220" fmla="*/ 36512 h 851265"/>
              <a:gd name="connsiteX221" fmla="*/ 11391632 w 12191998"/>
              <a:gd name="connsiteY221" fmla="*/ 20637 h 851265"/>
              <a:gd name="connsiteX222" fmla="*/ 11444020 w 12191998"/>
              <a:gd name="connsiteY222" fmla="*/ 9525 h 851265"/>
              <a:gd name="connsiteX223" fmla="*/ 11504346 w 12191998"/>
              <a:gd name="connsiteY223" fmla="*/ 3175 h 851265"/>
              <a:gd name="connsiteX224" fmla="*/ 11572608 w 12191998"/>
              <a:gd name="connsiteY224" fmla="*/ 0 h 851265"/>
              <a:gd name="connsiteX225" fmla="*/ 11640870 w 12191998"/>
              <a:gd name="connsiteY225" fmla="*/ 3175 h 851265"/>
              <a:gd name="connsiteX226" fmla="*/ 11701196 w 12191998"/>
              <a:gd name="connsiteY226" fmla="*/ 9525 h 851265"/>
              <a:gd name="connsiteX227" fmla="*/ 11753582 w 12191998"/>
              <a:gd name="connsiteY227" fmla="*/ 20637 h 851265"/>
              <a:gd name="connsiteX228" fmla="*/ 11799620 w 12191998"/>
              <a:gd name="connsiteY228" fmla="*/ 36512 h 851265"/>
              <a:gd name="connsiteX229" fmla="*/ 11840896 w 12191998"/>
              <a:gd name="connsiteY229" fmla="*/ 52387 h 851265"/>
              <a:gd name="connsiteX230" fmla="*/ 11877408 w 12191998"/>
              <a:gd name="connsiteY230" fmla="*/ 68262 h 851265"/>
              <a:gd name="connsiteX231" fmla="*/ 11915508 w 12191998"/>
              <a:gd name="connsiteY231" fmla="*/ 87312 h 851265"/>
              <a:gd name="connsiteX232" fmla="*/ 11953608 w 12191998"/>
              <a:gd name="connsiteY232" fmla="*/ 106362 h 851265"/>
              <a:gd name="connsiteX233" fmla="*/ 11990120 w 12191998"/>
              <a:gd name="connsiteY233" fmla="*/ 125412 h 851265"/>
              <a:gd name="connsiteX234" fmla="*/ 12031396 w 12191998"/>
              <a:gd name="connsiteY234" fmla="*/ 141287 h 851265"/>
              <a:gd name="connsiteX235" fmla="*/ 12077432 w 12191998"/>
              <a:gd name="connsiteY235" fmla="*/ 155575 h 851265"/>
              <a:gd name="connsiteX236" fmla="*/ 12129820 w 12191998"/>
              <a:gd name="connsiteY236" fmla="*/ 166688 h 851265"/>
              <a:gd name="connsiteX237" fmla="*/ 12190146 w 12191998"/>
              <a:gd name="connsiteY237" fmla="*/ 174625 h 851265"/>
              <a:gd name="connsiteX238" fmla="*/ 12191998 w 12191998"/>
              <a:gd name="connsiteY238" fmla="*/ 174668 h 851265"/>
              <a:gd name="connsiteX239" fmla="*/ 12191998 w 12191998"/>
              <a:gd name="connsiteY239" fmla="*/ 851265 h 851265"/>
              <a:gd name="connsiteX240" fmla="*/ 0 w 12191998"/>
              <a:gd name="connsiteY240" fmla="*/ 851265 h 851265"/>
              <a:gd name="connsiteX241" fmla="*/ 0 w 12191998"/>
              <a:gd name="connsiteY241" fmla="*/ 174668 h 851265"/>
              <a:gd name="connsiteX242" fmla="*/ 1852 w 12191998"/>
              <a:gd name="connsiteY242" fmla="*/ 174625 h 851265"/>
              <a:gd name="connsiteX243" fmla="*/ 62177 w 12191998"/>
              <a:gd name="connsiteY243" fmla="*/ 166687 h 851265"/>
              <a:gd name="connsiteX244" fmla="*/ 114564 w 12191998"/>
              <a:gd name="connsiteY244" fmla="*/ 155575 h 851265"/>
              <a:gd name="connsiteX245" fmla="*/ 160602 w 12191998"/>
              <a:gd name="connsiteY245" fmla="*/ 141287 h 851265"/>
              <a:gd name="connsiteX246" fmla="*/ 201877 w 12191998"/>
              <a:gd name="connsiteY246" fmla="*/ 125412 h 851265"/>
              <a:gd name="connsiteX247" fmla="*/ 238389 w 12191998"/>
              <a:gd name="connsiteY247" fmla="*/ 106362 h 851265"/>
              <a:gd name="connsiteX248" fmla="*/ 276489 w 12191998"/>
              <a:gd name="connsiteY248" fmla="*/ 87312 h 851265"/>
              <a:gd name="connsiteX249" fmla="*/ 314589 w 12191998"/>
              <a:gd name="connsiteY249" fmla="*/ 68262 h 851265"/>
              <a:gd name="connsiteX250" fmla="*/ 351102 w 12191998"/>
              <a:gd name="connsiteY250" fmla="*/ 52387 h 851265"/>
              <a:gd name="connsiteX251" fmla="*/ 392377 w 12191998"/>
              <a:gd name="connsiteY251" fmla="*/ 36512 h 851265"/>
              <a:gd name="connsiteX252" fmla="*/ 438414 w 12191998"/>
              <a:gd name="connsiteY252" fmla="*/ 20637 h 851265"/>
              <a:gd name="connsiteX253" fmla="*/ 490802 w 12191998"/>
              <a:gd name="connsiteY253" fmla="*/ 9525 h 851265"/>
              <a:gd name="connsiteX254" fmla="*/ 551127 w 12191998"/>
              <a:gd name="connsiteY254" fmla="*/ 3175 h 85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2191998" h="851265">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6" y="20637"/>
                </a:lnTo>
                <a:lnTo>
                  <a:pt x="4605602" y="9525"/>
                </a:lnTo>
                <a:lnTo>
                  <a:pt x="4665928" y="3175"/>
                </a:lnTo>
                <a:lnTo>
                  <a:pt x="4734189" y="0"/>
                </a:lnTo>
                <a:lnTo>
                  <a:pt x="4802453" y="3175"/>
                </a:lnTo>
                <a:lnTo>
                  <a:pt x="4862777" y="9525"/>
                </a:lnTo>
                <a:lnTo>
                  <a:pt x="4915165" y="20637"/>
                </a:lnTo>
                <a:lnTo>
                  <a:pt x="4961202" y="36512"/>
                </a:lnTo>
                <a:lnTo>
                  <a:pt x="5002478" y="52387"/>
                </a:lnTo>
                <a:lnTo>
                  <a:pt x="5038989" y="68262"/>
                </a:lnTo>
                <a:lnTo>
                  <a:pt x="5077091" y="87312"/>
                </a:lnTo>
                <a:lnTo>
                  <a:pt x="5115189" y="106362"/>
                </a:lnTo>
                <a:lnTo>
                  <a:pt x="5151702" y="125412"/>
                </a:lnTo>
                <a:lnTo>
                  <a:pt x="5192978"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10" y="106362"/>
                </a:lnTo>
                <a:lnTo>
                  <a:pt x="5743308" y="87312"/>
                </a:lnTo>
                <a:lnTo>
                  <a:pt x="5781408" y="68262"/>
                </a:lnTo>
                <a:lnTo>
                  <a:pt x="5817921" y="52387"/>
                </a:lnTo>
                <a:lnTo>
                  <a:pt x="5859196" y="36512"/>
                </a:lnTo>
                <a:lnTo>
                  <a:pt x="5905234" y="20637"/>
                </a:lnTo>
                <a:lnTo>
                  <a:pt x="5957621" y="9525"/>
                </a:lnTo>
                <a:lnTo>
                  <a:pt x="6017948" y="3175"/>
                </a:lnTo>
                <a:lnTo>
                  <a:pt x="6086210"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1998" y="174668"/>
                </a:lnTo>
                <a:lnTo>
                  <a:pt x="12191998" y="851265"/>
                </a:lnTo>
                <a:lnTo>
                  <a:pt x="0" y="851265"/>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A18664-4F8D-5FDF-BB42-CAC7924A13A1}"/>
              </a:ext>
            </a:extLst>
          </p:cNvPr>
          <p:cNvSpPr txBox="1"/>
          <p:nvPr/>
        </p:nvSpPr>
        <p:spPr>
          <a:xfrm>
            <a:off x="969186" y="467317"/>
            <a:ext cx="2501647" cy="369332"/>
          </a:xfrm>
          <a:prstGeom prst="rect">
            <a:avLst/>
          </a:prstGeom>
          <a:noFill/>
        </p:spPr>
        <p:txBody>
          <a:bodyPr wrap="none" rtlCol="0">
            <a:spAutoFit/>
          </a:bodyPr>
          <a:lstStyle/>
          <a:p>
            <a:r>
              <a:rPr lang="en-US" dirty="0"/>
              <a:t>Test Case Writing Demo</a:t>
            </a:r>
          </a:p>
        </p:txBody>
      </p:sp>
      <p:sp>
        <p:nvSpPr>
          <p:cNvPr id="4" name="TextBox 3">
            <a:extLst>
              <a:ext uri="{FF2B5EF4-FFF2-40B4-BE49-F238E27FC236}">
                <a16:creationId xmlns:a16="http://schemas.microsoft.com/office/drawing/2014/main" id="{40B06F9E-CDC4-F0E4-BF0C-92A85111ADA7}"/>
              </a:ext>
            </a:extLst>
          </p:cNvPr>
          <p:cNvSpPr txBox="1"/>
          <p:nvPr/>
        </p:nvSpPr>
        <p:spPr>
          <a:xfrm>
            <a:off x="969186" y="1030959"/>
            <a:ext cx="6097904" cy="2031325"/>
          </a:xfrm>
          <a:prstGeom prst="rect">
            <a:avLst/>
          </a:prstGeom>
          <a:noFill/>
        </p:spPr>
        <p:txBody>
          <a:bodyPr wrap="square">
            <a:spAutoFit/>
          </a:bodyPr>
          <a:lstStyle/>
          <a:p>
            <a:pPr algn="l">
              <a:buFont typeface="Arial" panose="020B0604020202020204" pitchFamily="34" charset="0"/>
              <a:buChar char="•"/>
            </a:pPr>
            <a:r>
              <a:rPr lang="en-IN" b="1" i="0" dirty="0">
                <a:solidFill>
                  <a:srgbClr val="333333"/>
                </a:solidFill>
                <a:effectLst/>
                <a:latin typeface="source-sans-pro"/>
              </a:rPr>
              <a:t>Test Case ID</a:t>
            </a:r>
            <a:r>
              <a:rPr lang="en-IN" b="0" i="0" dirty="0">
                <a:solidFill>
                  <a:srgbClr val="333333"/>
                </a:solidFill>
                <a:effectLst/>
                <a:latin typeface="source-sans-pro"/>
              </a:rPr>
              <a:t>:</a:t>
            </a:r>
          </a:p>
          <a:p>
            <a:pPr algn="l">
              <a:buFont typeface="Arial" panose="020B0604020202020204" pitchFamily="34" charset="0"/>
              <a:buChar char="•"/>
            </a:pPr>
            <a:r>
              <a:rPr lang="en-IN" b="1" i="0" dirty="0">
                <a:solidFill>
                  <a:srgbClr val="333333"/>
                </a:solidFill>
                <a:effectLst/>
                <a:latin typeface="source-sans-pro"/>
              </a:rPr>
              <a:t>Test Summary</a:t>
            </a:r>
            <a:r>
              <a:rPr lang="en-IN" b="0" i="0" dirty="0">
                <a:solidFill>
                  <a:srgbClr val="333333"/>
                </a:solidFill>
                <a:effectLst/>
                <a:latin typeface="source-sans-pro"/>
              </a:rPr>
              <a:t>:</a:t>
            </a:r>
          </a:p>
          <a:p>
            <a:pPr algn="l">
              <a:buFont typeface="Arial" panose="020B0604020202020204" pitchFamily="34" charset="0"/>
              <a:buChar char="•"/>
            </a:pPr>
            <a:r>
              <a:rPr lang="en-IN" b="1" i="0" dirty="0">
                <a:solidFill>
                  <a:srgbClr val="333333"/>
                </a:solidFill>
                <a:effectLst/>
                <a:latin typeface="source-sans-pro"/>
              </a:rPr>
              <a:t>Test Steps:</a:t>
            </a:r>
            <a:endParaRPr lang="en-IN" b="0" i="0" dirty="0">
              <a:solidFill>
                <a:srgbClr val="333333"/>
              </a:solidFill>
              <a:effectLst/>
              <a:latin typeface="source-sans-pro"/>
            </a:endParaRPr>
          </a:p>
          <a:p>
            <a:pPr algn="l">
              <a:buFont typeface="Arial" panose="020B0604020202020204" pitchFamily="34" charset="0"/>
              <a:buChar char="•"/>
            </a:pPr>
            <a:r>
              <a:rPr lang="en-IN" b="1" i="0" dirty="0">
                <a:solidFill>
                  <a:srgbClr val="333333"/>
                </a:solidFill>
                <a:effectLst/>
                <a:latin typeface="source-sans-pro"/>
              </a:rPr>
              <a:t>Prerequisites</a:t>
            </a:r>
            <a:r>
              <a:rPr lang="en-IN" b="0" i="0" dirty="0">
                <a:solidFill>
                  <a:srgbClr val="333333"/>
                </a:solidFill>
                <a:effectLst/>
                <a:latin typeface="source-sans-pro"/>
              </a:rPr>
              <a:t>:</a:t>
            </a:r>
          </a:p>
          <a:p>
            <a:pPr algn="l">
              <a:buFont typeface="Arial" panose="020B0604020202020204" pitchFamily="34" charset="0"/>
              <a:buChar char="•"/>
            </a:pPr>
            <a:r>
              <a:rPr lang="en-IN" b="1" i="0" dirty="0">
                <a:solidFill>
                  <a:srgbClr val="333333"/>
                </a:solidFill>
                <a:effectLst/>
                <a:latin typeface="source-sans-pro"/>
              </a:rPr>
              <a:t>Browser</a:t>
            </a:r>
            <a:r>
              <a:rPr lang="en-IN" b="0" i="0" dirty="0">
                <a:solidFill>
                  <a:srgbClr val="333333"/>
                </a:solidFill>
                <a:effectLst/>
                <a:latin typeface="source-sans-pro"/>
              </a:rPr>
              <a:t>: </a:t>
            </a:r>
          </a:p>
          <a:p>
            <a:pPr algn="l">
              <a:buFont typeface="Arial" panose="020B0604020202020204" pitchFamily="34" charset="0"/>
              <a:buChar char="•"/>
            </a:pPr>
            <a:r>
              <a:rPr lang="en-IN" b="1" i="0" dirty="0">
                <a:solidFill>
                  <a:srgbClr val="333333"/>
                </a:solidFill>
                <a:effectLst/>
                <a:latin typeface="source-sans-pro"/>
              </a:rPr>
              <a:t>Test Data:</a:t>
            </a:r>
            <a:r>
              <a:rPr lang="en-IN" b="0" i="0" dirty="0">
                <a:solidFill>
                  <a:srgbClr val="333333"/>
                </a:solidFill>
                <a:effectLst/>
                <a:latin typeface="source-sans-pro"/>
              </a:rPr>
              <a:t> </a:t>
            </a:r>
          </a:p>
          <a:p>
            <a:pPr algn="l">
              <a:buFont typeface="Arial" panose="020B0604020202020204" pitchFamily="34" charset="0"/>
              <a:buChar char="•"/>
            </a:pPr>
            <a:r>
              <a:rPr lang="en-IN" b="1" i="0" dirty="0">
                <a:solidFill>
                  <a:srgbClr val="333333"/>
                </a:solidFill>
                <a:effectLst/>
                <a:latin typeface="source-sans-pro"/>
              </a:rPr>
              <a:t>Expected/Intended Results:</a:t>
            </a:r>
            <a:r>
              <a:rPr lang="en-IN" b="0" i="0" dirty="0">
                <a:solidFill>
                  <a:srgbClr val="333333"/>
                </a:solidFill>
                <a:effectLst/>
                <a:latin typeface="source-sans-pro"/>
              </a:rPr>
              <a:t> </a:t>
            </a:r>
          </a:p>
        </p:txBody>
      </p:sp>
    </p:spTree>
    <p:extLst>
      <p:ext uri="{BB962C8B-B14F-4D97-AF65-F5344CB8AC3E}">
        <p14:creationId xmlns:p14="http://schemas.microsoft.com/office/powerpoint/2010/main" val="4247980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1EB587-6E56-F870-AFB4-0C11D10DAE64}"/>
              </a:ext>
            </a:extLst>
          </p:cNvPr>
          <p:cNvSpPr txBox="1"/>
          <p:nvPr/>
        </p:nvSpPr>
        <p:spPr>
          <a:xfrm>
            <a:off x="1033561" y="523022"/>
            <a:ext cx="2684581" cy="369332"/>
          </a:xfrm>
          <a:prstGeom prst="rect">
            <a:avLst/>
          </a:prstGeom>
          <a:noFill/>
        </p:spPr>
        <p:txBody>
          <a:bodyPr wrap="none" rtlCol="0">
            <a:spAutoFit/>
          </a:bodyPr>
          <a:lstStyle/>
          <a:p>
            <a:r>
              <a:rPr lang="en-US" dirty="0"/>
              <a:t>Test Case Writing Exercise</a:t>
            </a:r>
          </a:p>
        </p:txBody>
      </p:sp>
      <p:sp>
        <p:nvSpPr>
          <p:cNvPr id="3" name="TextBox 2">
            <a:extLst>
              <a:ext uri="{FF2B5EF4-FFF2-40B4-BE49-F238E27FC236}">
                <a16:creationId xmlns:a16="http://schemas.microsoft.com/office/drawing/2014/main" id="{A6AF6119-6B58-DBE2-CACF-BECB3715F88D}"/>
              </a:ext>
            </a:extLst>
          </p:cNvPr>
          <p:cNvSpPr txBox="1"/>
          <p:nvPr/>
        </p:nvSpPr>
        <p:spPr>
          <a:xfrm>
            <a:off x="1033561" y="1531620"/>
            <a:ext cx="5661165" cy="369332"/>
          </a:xfrm>
          <a:prstGeom prst="rect">
            <a:avLst/>
          </a:prstGeom>
          <a:noFill/>
        </p:spPr>
        <p:txBody>
          <a:bodyPr wrap="none" rtlCol="0">
            <a:spAutoFit/>
          </a:bodyPr>
          <a:lstStyle/>
          <a:p>
            <a:r>
              <a:rPr lang="en-US" dirty="0"/>
              <a:t>Write Test Cases of Text Message of WhatsApp application</a:t>
            </a:r>
          </a:p>
        </p:txBody>
      </p:sp>
      <p:sp>
        <p:nvSpPr>
          <p:cNvPr id="4" name="TextBox 3">
            <a:extLst>
              <a:ext uri="{FF2B5EF4-FFF2-40B4-BE49-F238E27FC236}">
                <a16:creationId xmlns:a16="http://schemas.microsoft.com/office/drawing/2014/main" id="{A4BB050A-2EAF-1FB0-A567-2136F824EC9E}"/>
              </a:ext>
            </a:extLst>
          </p:cNvPr>
          <p:cNvSpPr txBox="1"/>
          <p:nvPr/>
        </p:nvSpPr>
        <p:spPr>
          <a:xfrm>
            <a:off x="1033561" y="2216606"/>
            <a:ext cx="5447966" cy="369332"/>
          </a:xfrm>
          <a:prstGeom prst="rect">
            <a:avLst/>
          </a:prstGeom>
          <a:noFill/>
        </p:spPr>
        <p:txBody>
          <a:bodyPr wrap="none" rtlCol="0">
            <a:spAutoFit/>
          </a:bodyPr>
          <a:lstStyle/>
          <a:p>
            <a:r>
              <a:rPr lang="en-US" dirty="0"/>
              <a:t>Write Test Cases of  Video Call of WhatsApp application</a:t>
            </a:r>
          </a:p>
        </p:txBody>
      </p:sp>
      <p:sp>
        <p:nvSpPr>
          <p:cNvPr id="5" name="TextBox 4">
            <a:extLst>
              <a:ext uri="{FF2B5EF4-FFF2-40B4-BE49-F238E27FC236}">
                <a16:creationId xmlns:a16="http://schemas.microsoft.com/office/drawing/2014/main" id="{F46BD43B-2BAE-2CC5-99B9-2B408797DDA7}"/>
              </a:ext>
            </a:extLst>
          </p:cNvPr>
          <p:cNvSpPr txBox="1"/>
          <p:nvPr/>
        </p:nvSpPr>
        <p:spPr>
          <a:xfrm>
            <a:off x="1033561" y="2948284"/>
            <a:ext cx="4713342" cy="369332"/>
          </a:xfrm>
          <a:prstGeom prst="rect">
            <a:avLst/>
          </a:prstGeom>
          <a:noFill/>
        </p:spPr>
        <p:txBody>
          <a:bodyPr wrap="none" rtlCol="0">
            <a:spAutoFit/>
          </a:bodyPr>
          <a:lstStyle/>
          <a:p>
            <a:r>
              <a:rPr lang="en-US" dirty="0"/>
              <a:t>Write Test Cases of attachment feature of Gmail</a:t>
            </a:r>
          </a:p>
        </p:txBody>
      </p:sp>
      <p:sp>
        <p:nvSpPr>
          <p:cNvPr id="6" name="TextBox 5">
            <a:extLst>
              <a:ext uri="{FF2B5EF4-FFF2-40B4-BE49-F238E27FC236}">
                <a16:creationId xmlns:a16="http://schemas.microsoft.com/office/drawing/2014/main" id="{134AFBDF-FE69-250C-D328-D75D6DCDE060}"/>
              </a:ext>
            </a:extLst>
          </p:cNvPr>
          <p:cNvSpPr txBox="1"/>
          <p:nvPr/>
        </p:nvSpPr>
        <p:spPr>
          <a:xfrm>
            <a:off x="1128811" y="3679962"/>
            <a:ext cx="4398512" cy="369332"/>
          </a:xfrm>
          <a:prstGeom prst="rect">
            <a:avLst/>
          </a:prstGeom>
          <a:noFill/>
        </p:spPr>
        <p:txBody>
          <a:bodyPr wrap="none" rtlCol="0">
            <a:spAutoFit/>
          </a:bodyPr>
          <a:lstStyle/>
          <a:p>
            <a:r>
              <a:rPr lang="en-US" dirty="0"/>
              <a:t>Write Test Cases of COD feature of Amazon</a:t>
            </a:r>
          </a:p>
        </p:txBody>
      </p:sp>
      <p:sp>
        <p:nvSpPr>
          <p:cNvPr id="7" name="TextBox 6">
            <a:extLst>
              <a:ext uri="{FF2B5EF4-FFF2-40B4-BE49-F238E27FC236}">
                <a16:creationId xmlns:a16="http://schemas.microsoft.com/office/drawing/2014/main" id="{D6C8CB24-BE5B-DFAB-E061-C5795CAA5AD6}"/>
              </a:ext>
            </a:extLst>
          </p:cNvPr>
          <p:cNvSpPr txBox="1"/>
          <p:nvPr/>
        </p:nvSpPr>
        <p:spPr>
          <a:xfrm>
            <a:off x="1128811" y="4377350"/>
            <a:ext cx="4026039" cy="369332"/>
          </a:xfrm>
          <a:prstGeom prst="rect">
            <a:avLst/>
          </a:prstGeom>
          <a:noFill/>
        </p:spPr>
        <p:txBody>
          <a:bodyPr wrap="none" rtlCol="0">
            <a:spAutoFit/>
          </a:bodyPr>
          <a:lstStyle/>
          <a:p>
            <a:r>
              <a:rPr lang="en-US" dirty="0"/>
              <a:t>Write Test Cases of UPI feature of Paytm</a:t>
            </a:r>
          </a:p>
        </p:txBody>
      </p:sp>
    </p:spTree>
    <p:extLst>
      <p:ext uri="{BB962C8B-B14F-4D97-AF65-F5344CB8AC3E}">
        <p14:creationId xmlns:p14="http://schemas.microsoft.com/office/powerpoint/2010/main" val="11656094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46" name="Freeform 6">
            <a:extLst>
              <a:ext uri="{FF2B5EF4-FFF2-40B4-BE49-F238E27FC236}">
                <a16:creationId xmlns:a16="http://schemas.microsoft.com/office/drawing/2014/main" id="{7520F84D-966A-41CD-B818-16BF32EF1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txBody>
          <a:bodyPr/>
          <a:lstStyle/>
          <a:p>
            <a:endParaRPr lang="en-US"/>
          </a:p>
        </p:txBody>
      </p:sp>
      <p:sp>
        <p:nvSpPr>
          <p:cNvPr id="10248" name="Rectangle 10247">
            <a:extLst>
              <a:ext uri="{FF2B5EF4-FFF2-40B4-BE49-F238E27FC236}">
                <a16:creationId xmlns:a16="http://schemas.microsoft.com/office/drawing/2014/main" id="{57510D23-E323-4577-A8EA-12C6C6019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0250" name="Rectangle 10249">
            <a:extLst>
              <a:ext uri="{FF2B5EF4-FFF2-40B4-BE49-F238E27FC236}">
                <a16:creationId xmlns:a16="http://schemas.microsoft.com/office/drawing/2014/main" id="{73AECD97-688D-4AE7-9838-6166202007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1" name="Text Box 1">
            <a:extLst>
              <a:ext uri="{FF2B5EF4-FFF2-40B4-BE49-F238E27FC236}">
                <a16:creationId xmlns:a16="http://schemas.microsoft.com/office/drawing/2014/main" id="{FDE611BC-F3C1-1DD5-D364-0D3025DD2C7F}"/>
              </a:ext>
            </a:extLst>
          </p:cNvPr>
          <p:cNvSpPr txBox="1">
            <a:spLocks noChangeArrowheads="1"/>
          </p:cNvSpPr>
          <p:nvPr/>
        </p:nvSpPr>
        <p:spPr bwMode="auto">
          <a:xfrm>
            <a:off x="4916251" y="1231506"/>
            <a:ext cx="6338958" cy="4394988"/>
          </a:xfrm>
          <a:prstGeom prst="rect">
            <a:avLst/>
          </a:prstGeom>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1440" tIns="45720" rIns="91440" bIns="45720" rtlCol="0" anchor="ctr">
            <a:norm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9pPr>
          </a:lstStyle>
          <a:p>
            <a:pPr algn="ctr" defTabSz="914400">
              <a:lnSpc>
                <a:spcPct val="90000"/>
              </a:lnSpc>
              <a:spcBef>
                <a:spcPct val="0"/>
              </a:spcBef>
              <a:spcAft>
                <a:spcPts val="600"/>
              </a:spcAft>
              <a:buClrTx/>
            </a:pPr>
            <a:r>
              <a:rPr lang="en-US" altLang="en-US" sz="6600" cap="all" spc="800">
                <a:solidFill>
                  <a:schemeClr val="tx2"/>
                </a:solidFill>
                <a:latin typeface="+mj-lt"/>
                <a:ea typeface="+mj-ea"/>
                <a:cs typeface="+mj-cs"/>
              </a:rPr>
              <a:t>Defect Management and Reporting</a:t>
            </a:r>
          </a:p>
        </p:txBody>
      </p:sp>
      <p:sp>
        <p:nvSpPr>
          <p:cNvPr id="10252" name="Freeform: Shape 10251">
            <a:extLst>
              <a:ext uri="{FF2B5EF4-FFF2-40B4-BE49-F238E27FC236}">
                <a16:creationId xmlns:a16="http://schemas.microsoft.com/office/drawing/2014/main" id="{0047FB3A-C0F9-4DD9-A4E0-B203F96AA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solidFill>
            <a:schemeClr val="bg2"/>
          </a:solidFill>
          <a:ln w="0">
            <a:noFill/>
            <a:prstDash val="solid"/>
            <a:round/>
            <a:headEnd/>
            <a:tailEnd/>
          </a:ln>
        </p:spPr>
        <p:txBody>
          <a:bodyPr/>
          <a:lstStyle/>
          <a:p>
            <a:endParaRPr lang="en-US"/>
          </a:p>
        </p:txBody>
      </p:sp>
      <p:sp>
        <p:nvSpPr>
          <p:cNvPr id="10254" name="Rectangle 10253">
            <a:extLst>
              <a:ext uri="{FF2B5EF4-FFF2-40B4-BE49-F238E27FC236}">
                <a16:creationId xmlns:a16="http://schemas.microsoft.com/office/drawing/2014/main" id="{E5FCFD1D-1E9C-4E30-A7D3-F7C247FDC6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296" name="Freeform 6">
            <a:extLst>
              <a:ext uri="{FF2B5EF4-FFF2-40B4-BE49-F238E27FC236}">
                <a16:creationId xmlns:a16="http://schemas.microsoft.com/office/drawing/2014/main" id="{1DF61F47-37EC-408A-BDC8-E491FB5E5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sp>
        <p:nvSpPr>
          <p:cNvPr id="12298" name="Rectangle 12297">
            <a:extLst>
              <a:ext uri="{FF2B5EF4-FFF2-40B4-BE49-F238E27FC236}">
                <a16:creationId xmlns:a16="http://schemas.microsoft.com/office/drawing/2014/main" id="{68157995-9098-42A2-8E36-8BA9015D7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2300" name="Rectangle 12299">
            <a:extLst>
              <a:ext uri="{FF2B5EF4-FFF2-40B4-BE49-F238E27FC236}">
                <a16:creationId xmlns:a16="http://schemas.microsoft.com/office/drawing/2014/main" id="{06F0F283-C8B6-4598-89C9-C404C98A5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02" name="Freeform: Shape 12301">
            <a:extLst>
              <a:ext uri="{FF2B5EF4-FFF2-40B4-BE49-F238E27FC236}">
                <a16:creationId xmlns:a16="http://schemas.microsoft.com/office/drawing/2014/main" id="{E473B0C0-761B-443F-97A0-9D6E01FBB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2"/>
            <a:ext cx="6300250" cy="6858002"/>
          </a:xfrm>
          <a:custGeom>
            <a:avLst/>
            <a:gdLst>
              <a:gd name="connsiteX0" fmla="*/ 0 w 6300250"/>
              <a:gd name="connsiteY0" fmla="*/ 0 h 6858002"/>
              <a:gd name="connsiteX1" fmla="*/ 3149600 w 6300250"/>
              <a:gd name="connsiteY1" fmla="*/ 0 h 6858002"/>
              <a:gd name="connsiteX2" fmla="*/ 3149600 w 6300250"/>
              <a:gd name="connsiteY2" fmla="*/ 2 h 6858002"/>
              <a:gd name="connsiteX3" fmla="*/ 6110455 w 6300250"/>
              <a:gd name="connsiteY3" fmla="*/ 2 h 6858002"/>
              <a:gd name="connsiteX4" fmla="*/ 6115495 w 6300250"/>
              <a:gd name="connsiteY4" fmla="*/ 66677 h 6858002"/>
              <a:gd name="connsiteX5" fmla="*/ 6123892 w 6300250"/>
              <a:gd name="connsiteY5" fmla="*/ 122239 h 6858002"/>
              <a:gd name="connsiteX6" fmla="*/ 6133970 w 6300250"/>
              <a:gd name="connsiteY6" fmla="*/ 174627 h 6858002"/>
              <a:gd name="connsiteX7" fmla="*/ 6150766 w 6300250"/>
              <a:gd name="connsiteY7" fmla="*/ 217489 h 6858002"/>
              <a:gd name="connsiteX8" fmla="*/ 6167562 w 6300250"/>
              <a:gd name="connsiteY8" fmla="*/ 260352 h 6858002"/>
              <a:gd name="connsiteX9" fmla="*/ 6187717 w 6300250"/>
              <a:gd name="connsiteY9" fmla="*/ 296864 h 6858002"/>
              <a:gd name="connsiteX10" fmla="*/ 6207872 w 6300250"/>
              <a:gd name="connsiteY10" fmla="*/ 334964 h 6858002"/>
              <a:gd name="connsiteX11" fmla="*/ 6226348 w 6300250"/>
              <a:gd name="connsiteY11" fmla="*/ 369889 h 6858002"/>
              <a:gd name="connsiteX12" fmla="*/ 6244823 w 6300250"/>
              <a:gd name="connsiteY12" fmla="*/ 409577 h 6858002"/>
              <a:gd name="connsiteX13" fmla="*/ 6261619 w 6300250"/>
              <a:gd name="connsiteY13" fmla="*/ 450852 h 6858002"/>
              <a:gd name="connsiteX14" fmla="*/ 6276736 w 6300250"/>
              <a:gd name="connsiteY14" fmla="*/ 496889 h 6858002"/>
              <a:gd name="connsiteX15" fmla="*/ 6288493 w 6300250"/>
              <a:gd name="connsiteY15" fmla="*/ 546102 h 6858002"/>
              <a:gd name="connsiteX16" fmla="*/ 6296891 w 6300250"/>
              <a:gd name="connsiteY16" fmla="*/ 606427 h 6858002"/>
              <a:gd name="connsiteX17" fmla="*/ 6300250 w 6300250"/>
              <a:gd name="connsiteY17" fmla="*/ 673102 h 6858002"/>
              <a:gd name="connsiteX18" fmla="*/ 6296891 w 6300250"/>
              <a:gd name="connsiteY18" fmla="*/ 744539 h 6858002"/>
              <a:gd name="connsiteX19" fmla="*/ 6288493 w 6300250"/>
              <a:gd name="connsiteY19" fmla="*/ 801689 h 6858002"/>
              <a:gd name="connsiteX20" fmla="*/ 6276736 w 6300250"/>
              <a:gd name="connsiteY20" fmla="*/ 854077 h 6858002"/>
              <a:gd name="connsiteX21" fmla="*/ 6261619 w 6300250"/>
              <a:gd name="connsiteY21" fmla="*/ 901702 h 6858002"/>
              <a:gd name="connsiteX22" fmla="*/ 6244823 w 6300250"/>
              <a:gd name="connsiteY22" fmla="*/ 942977 h 6858002"/>
              <a:gd name="connsiteX23" fmla="*/ 6224668 w 6300250"/>
              <a:gd name="connsiteY23" fmla="*/ 981077 h 6858002"/>
              <a:gd name="connsiteX24" fmla="*/ 6204513 w 6300250"/>
              <a:gd name="connsiteY24" fmla="*/ 1017589 h 6858002"/>
              <a:gd name="connsiteX25" fmla="*/ 6184358 w 6300250"/>
              <a:gd name="connsiteY25" fmla="*/ 1055689 h 6858002"/>
              <a:gd name="connsiteX26" fmla="*/ 6165882 w 6300250"/>
              <a:gd name="connsiteY26" fmla="*/ 1095377 h 6858002"/>
              <a:gd name="connsiteX27" fmla="*/ 6147406 w 6300250"/>
              <a:gd name="connsiteY27" fmla="*/ 1136652 h 6858002"/>
              <a:gd name="connsiteX28" fmla="*/ 6132291 w 6300250"/>
              <a:gd name="connsiteY28" fmla="*/ 1182689 h 6858002"/>
              <a:gd name="connsiteX29" fmla="*/ 6122213 w 6300250"/>
              <a:gd name="connsiteY29" fmla="*/ 1235077 h 6858002"/>
              <a:gd name="connsiteX30" fmla="*/ 6112135 w 6300250"/>
              <a:gd name="connsiteY30" fmla="*/ 1295402 h 6858002"/>
              <a:gd name="connsiteX31" fmla="*/ 6110455 w 6300250"/>
              <a:gd name="connsiteY31" fmla="*/ 1363664 h 6858002"/>
              <a:gd name="connsiteX32" fmla="*/ 6112135 w 6300250"/>
              <a:gd name="connsiteY32" fmla="*/ 1431927 h 6858002"/>
              <a:gd name="connsiteX33" fmla="*/ 6122213 w 6300250"/>
              <a:gd name="connsiteY33" fmla="*/ 1492252 h 6858002"/>
              <a:gd name="connsiteX34" fmla="*/ 6132291 w 6300250"/>
              <a:gd name="connsiteY34" fmla="*/ 1544639 h 6858002"/>
              <a:gd name="connsiteX35" fmla="*/ 6147406 w 6300250"/>
              <a:gd name="connsiteY35" fmla="*/ 1589089 h 6858002"/>
              <a:gd name="connsiteX36" fmla="*/ 6165882 w 6300250"/>
              <a:gd name="connsiteY36" fmla="*/ 1631952 h 6858002"/>
              <a:gd name="connsiteX37" fmla="*/ 6184358 w 6300250"/>
              <a:gd name="connsiteY37" fmla="*/ 1671639 h 6858002"/>
              <a:gd name="connsiteX38" fmla="*/ 6204513 w 6300250"/>
              <a:gd name="connsiteY38" fmla="*/ 1708152 h 6858002"/>
              <a:gd name="connsiteX39" fmla="*/ 6224668 w 6300250"/>
              <a:gd name="connsiteY39" fmla="*/ 1743077 h 6858002"/>
              <a:gd name="connsiteX40" fmla="*/ 6244823 w 6300250"/>
              <a:gd name="connsiteY40" fmla="*/ 1782764 h 6858002"/>
              <a:gd name="connsiteX41" fmla="*/ 6261619 w 6300250"/>
              <a:gd name="connsiteY41" fmla="*/ 1824039 h 6858002"/>
              <a:gd name="connsiteX42" fmla="*/ 6276736 w 6300250"/>
              <a:gd name="connsiteY42" fmla="*/ 1870077 h 6858002"/>
              <a:gd name="connsiteX43" fmla="*/ 6288493 w 6300250"/>
              <a:gd name="connsiteY43" fmla="*/ 1922464 h 6858002"/>
              <a:gd name="connsiteX44" fmla="*/ 6296891 w 6300250"/>
              <a:gd name="connsiteY44" fmla="*/ 1982789 h 6858002"/>
              <a:gd name="connsiteX45" fmla="*/ 6300250 w 6300250"/>
              <a:gd name="connsiteY45" fmla="*/ 2051052 h 6858002"/>
              <a:gd name="connsiteX46" fmla="*/ 6296891 w 6300250"/>
              <a:gd name="connsiteY46" fmla="*/ 2119314 h 6858002"/>
              <a:gd name="connsiteX47" fmla="*/ 6288493 w 6300250"/>
              <a:gd name="connsiteY47" fmla="*/ 2179639 h 6858002"/>
              <a:gd name="connsiteX48" fmla="*/ 6276736 w 6300250"/>
              <a:gd name="connsiteY48" fmla="*/ 2232027 h 6858002"/>
              <a:gd name="connsiteX49" fmla="*/ 6261619 w 6300250"/>
              <a:gd name="connsiteY49" fmla="*/ 2278064 h 6858002"/>
              <a:gd name="connsiteX50" fmla="*/ 6244823 w 6300250"/>
              <a:gd name="connsiteY50" fmla="*/ 2319339 h 6858002"/>
              <a:gd name="connsiteX51" fmla="*/ 6224668 w 6300250"/>
              <a:gd name="connsiteY51" fmla="*/ 2359027 h 6858002"/>
              <a:gd name="connsiteX52" fmla="*/ 6204513 w 6300250"/>
              <a:gd name="connsiteY52" fmla="*/ 2395539 h 6858002"/>
              <a:gd name="connsiteX53" fmla="*/ 6184358 w 6300250"/>
              <a:gd name="connsiteY53" fmla="*/ 2433639 h 6858002"/>
              <a:gd name="connsiteX54" fmla="*/ 6165882 w 6300250"/>
              <a:gd name="connsiteY54" fmla="*/ 2471739 h 6858002"/>
              <a:gd name="connsiteX55" fmla="*/ 6147406 w 6300250"/>
              <a:gd name="connsiteY55" fmla="*/ 2513014 h 6858002"/>
              <a:gd name="connsiteX56" fmla="*/ 6132291 w 6300250"/>
              <a:gd name="connsiteY56" fmla="*/ 2560639 h 6858002"/>
              <a:gd name="connsiteX57" fmla="*/ 6122213 w 6300250"/>
              <a:gd name="connsiteY57" fmla="*/ 2613027 h 6858002"/>
              <a:gd name="connsiteX58" fmla="*/ 6112135 w 6300250"/>
              <a:gd name="connsiteY58" fmla="*/ 2671764 h 6858002"/>
              <a:gd name="connsiteX59" fmla="*/ 6110455 w 6300250"/>
              <a:gd name="connsiteY59" fmla="*/ 2741614 h 6858002"/>
              <a:gd name="connsiteX60" fmla="*/ 6112135 w 6300250"/>
              <a:gd name="connsiteY60" fmla="*/ 2809877 h 6858002"/>
              <a:gd name="connsiteX61" fmla="*/ 6122213 w 6300250"/>
              <a:gd name="connsiteY61" fmla="*/ 2868614 h 6858002"/>
              <a:gd name="connsiteX62" fmla="*/ 6132291 w 6300250"/>
              <a:gd name="connsiteY62" fmla="*/ 2922589 h 6858002"/>
              <a:gd name="connsiteX63" fmla="*/ 6147406 w 6300250"/>
              <a:gd name="connsiteY63" fmla="*/ 2967039 h 6858002"/>
              <a:gd name="connsiteX64" fmla="*/ 6165882 w 6300250"/>
              <a:gd name="connsiteY64" fmla="*/ 3009902 h 6858002"/>
              <a:gd name="connsiteX65" fmla="*/ 6184358 w 6300250"/>
              <a:gd name="connsiteY65" fmla="*/ 3046414 h 6858002"/>
              <a:gd name="connsiteX66" fmla="*/ 6204513 w 6300250"/>
              <a:gd name="connsiteY66" fmla="*/ 3084514 h 6858002"/>
              <a:gd name="connsiteX67" fmla="*/ 6224668 w 6300250"/>
              <a:gd name="connsiteY67" fmla="*/ 3121027 h 6858002"/>
              <a:gd name="connsiteX68" fmla="*/ 6244823 w 6300250"/>
              <a:gd name="connsiteY68" fmla="*/ 3160714 h 6858002"/>
              <a:gd name="connsiteX69" fmla="*/ 6261619 w 6300250"/>
              <a:gd name="connsiteY69" fmla="*/ 3201989 h 6858002"/>
              <a:gd name="connsiteX70" fmla="*/ 6276736 w 6300250"/>
              <a:gd name="connsiteY70" fmla="*/ 3248027 h 6858002"/>
              <a:gd name="connsiteX71" fmla="*/ 6288493 w 6300250"/>
              <a:gd name="connsiteY71" fmla="*/ 3300414 h 6858002"/>
              <a:gd name="connsiteX72" fmla="*/ 6296891 w 6300250"/>
              <a:gd name="connsiteY72" fmla="*/ 3360739 h 6858002"/>
              <a:gd name="connsiteX73" fmla="*/ 6300250 w 6300250"/>
              <a:gd name="connsiteY73" fmla="*/ 3427414 h 6858002"/>
              <a:gd name="connsiteX74" fmla="*/ 6296891 w 6300250"/>
              <a:gd name="connsiteY74" fmla="*/ 3497264 h 6858002"/>
              <a:gd name="connsiteX75" fmla="*/ 6288493 w 6300250"/>
              <a:gd name="connsiteY75" fmla="*/ 3557589 h 6858002"/>
              <a:gd name="connsiteX76" fmla="*/ 6276736 w 6300250"/>
              <a:gd name="connsiteY76" fmla="*/ 3609977 h 6858002"/>
              <a:gd name="connsiteX77" fmla="*/ 6261619 w 6300250"/>
              <a:gd name="connsiteY77" fmla="*/ 3656014 h 6858002"/>
              <a:gd name="connsiteX78" fmla="*/ 6244823 w 6300250"/>
              <a:gd name="connsiteY78" fmla="*/ 3697289 h 6858002"/>
              <a:gd name="connsiteX79" fmla="*/ 6224668 w 6300250"/>
              <a:gd name="connsiteY79" fmla="*/ 3736977 h 6858002"/>
              <a:gd name="connsiteX80" fmla="*/ 6184358 w 6300250"/>
              <a:gd name="connsiteY80" fmla="*/ 3811589 h 6858002"/>
              <a:gd name="connsiteX81" fmla="*/ 6165882 w 6300250"/>
              <a:gd name="connsiteY81" fmla="*/ 3848102 h 6858002"/>
              <a:gd name="connsiteX82" fmla="*/ 6147406 w 6300250"/>
              <a:gd name="connsiteY82" fmla="*/ 3890964 h 6858002"/>
              <a:gd name="connsiteX83" fmla="*/ 6132291 w 6300250"/>
              <a:gd name="connsiteY83" fmla="*/ 3935414 h 6858002"/>
              <a:gd name="connsiteX84" fmla="*/ 6122213 w 6300250"/>
              <a:gd name="connsiteY84" fmla="*/ 3987802 h 6858002"/>
              <a:gd name="connsiteX85" fmla="*/ 6112135 w 6300250"/>
              <a:gd name="connsiteY85" fmla="*/ 4048127 h 6858002"/>
              <a:gd name="connsiteX86" fmla="*/ 6110455 w 6300250"/>
              <a:gd name="connsiteY86" fmla="*/ 4116389 h 6858002"/>
              <a:gd name="connsiteX87" fmla="*/ 6112135 w 6300250"/>
              <a:gd name="connsiteY87" fmla="*/ 4186239 h 6858002"/>
              <a:gd name="connsiteX88" fmla="*/ 6122213 w 6300250"/>
              <a:gd name="connsiteY88" fmla="*/ 4244977 h 6858002"/>
              <a:gd name="connsiteX89" fmla="*/ 6132291 w 6300250"/>
              <a:gd name="connsiteY89" fmla="*/ 4297364 h 6858002"/>
              <a:gd name="connsiteX90" fmla="*/ 6147406 w 6300250"/>
              <a:gd name="connsiteY90" fmla="*/ 4343402 h 6858002"/>
              <a:gd name="connsiteX91" fmla="*/ 6165882 w 6300250"/>
              <a:gd name="connsiteY91" fmla="*/ 4386264 h 6858002"/>
              <a:gd name="connsiteX92" fmla="*/ 6184358 w 6300250"/>
              <a:gd name="connsiteY92" fmla="*/ 4424364 h 6858002"/>
              <a:gd name="connsiteX93" fmla="*/ 6224668 w 6300250"/>
              <a:gd name="connsiteY93" fmla="*/ 4498977 h 6858002"/>
              <a:gd name="connsiteX94" fmla="*/ 6244823 w 6300250"/>
              <a:gd name="connsiteY94" fmla="*/ 4537077 h 6858002"/>
              <a:gd name="connsiteX95" fmla="*/ 6261619 w 6300250"/>
              <a:gd name="connsiteY95" fmla="*/ 4579939 h 6858002"/>
              <a:gd name="connsiteX96" fmla="*/ 6276736 w 6300250"/>
              <a:gd name="connsiteY96" fmla="*/ 4625977 h 6858002"/>
              <a:gd name="connsiteX97" fmla="*/ 6288493 w 6300250"/>
              <a:gd name="connsiteY97" fmla="*/ 4678364 h 6858002"/>
              <a:gd name="connsiteX98" fmla="*/ 6296891 w 6300250"/>
              <a:gd name="connsiteY98" fmla="*/ 4738689 h 6858002"/>
              <a:gd name="connsiteX99" fmla="*/ 6300250 w 6300250"/>
              <a:gd name="connsiteY99" fmla="*/ 4806952 h 6858002"/>
              <a:gd name="connsiteX100" fmla="*/ 6296891 w 6300250"/>
              <a:gd name="connsiteY100" fmla="*/ 4875214 h 6858002"/>
              <a:gd name="connsiteX101" fmla="*/ 6288493 w 6300250"/>
              <a:gd name="connsiteY101" fmla="*/ 4935539 h 6858002"/>
              <a:gd name="connsiteX102" fmla="*/ 6276736 w 6300250"/>
              <a:gd name="connsiteY102" fmla="*/ 4987927 h 6858002"/>
              <a:gd name="connsiteX103" fmla="*/ 6261619 w 6300250"/>
              <a:gd name="connsiteY103" fmla="*/ 5033964 h 6858002"/>
              <a:gd name="connsiteX104" fmla="*/ 6244823 w 6300250"/>
              <a:gd name="connsiteY104" fmla="*/ 5075239 h 6858002"/>
              <a:gd name="connsiteX105" fmla="*/ 6224668 w 6300250"/>
              <a:gd name="connsiteY105" fmla="*/ 5114927 h 6858002"/>
              <a:gd name="connsiteX106" fmla="*/ 6204513 w 6300250"/>
              <a:gd name="connsiteY106" fmla="*/ 5149852 h 6858002"/>
              <a:gd name="connsiteX107" fmla="*/ 6184358 w 6300250"/>
              <a:gd name="connsiteY107" fmla="*/ 5186364 h 6858002"/>
              <a:gd name="connsiteX108" fmla="*/ 6165882 w 6300250"/>
              <a:gd name="connsiteY108" fmla="*/ 5226052 h 6858002"/>
              <a:gd name="connsiteX109" fmla="*/ 6147406 w 6300250"/>
              <a:gd name="connsiteY109" fmla="*/ 5268914 h 6858002"/>
              <a:gd name="connsiteX110" fmla="*/ 6132291 w 6300250"/>
              <a:gd name="connsiteY110" fmla="*/ 5313364 h 6858002"/>
              <a:gd name="connsiteX111" fmla="*/ 6122213 w 6300250"/>
              <a:gd name="connsiteY111" fmla="*/ 5365752 h 6858002"/>
              <a:gd name="connsiteX112" fmla="*/ 6112135 w 6300250"/>
              <a:gd name="connsiteY112" fmla="*/ 5426077 h 6858002"/>
              <a:gd name="connsiteX113" fmla="*/ 6110455 w 6300250"/>
              <a:gd name="connsiteY113" fmla="*/ 5494339 h 6858002"/>
              <a:gd name="connsiteX114" fmla="*/ 6112135 w 6300250"/>
              <a:gd name="connsiteY114" fmla="*/ 5562602 h 6858002"/>
              <a:gd name="connsiteX115" fmla="*/ 6122213 w 6300250"/>
              <a:gd name="connsiteY115" fmla="*/ 5622927 h 6858002"/>
              <a:gd name="connsiteX116" fmla="*/ 6132291 w 6300250"/>
              <a:gd name="connsiteY116" fmla="*/ 5675314 h 6858002"/>
              <a:gd name="connsiteX117" fmla="*/ 6147406 w 6300250"/>
              <a:gd name="connsiteY117" fmla="*/ 5721352 h 6858002"/>
              <a:gd name="connsiteX118" fmla="*/ 6165882 w 6300250"/>
              <a:gd name="connsiteY118" fmla="*/ 5762627 h 6858002"/>
              <a:gd name="connsiteX119" fmla="*/ 6184358 w 6300250"/>
              <a:gd name="connsiteY119" fmla="*/ 5802314 h 6858002"/>
              <a:gd name="connsiteX120" fmla="*/ 6204513 w 6300250"/>
              <a:gd name="connsiteY120" fmla="*/ 5840414 h 6858002"/>
              <a:gd name="connsiteX121" fmla="*/ 6224668 w 6300250"/>
              <a:gd name="connsiteY121" fmla="*/ 5876927 h 6858002"/>
              <a:gd name="connsiteX122" fmla="*/ 6244823 w 6300250"/>
              <a:gd name="connsiteY122" fmla="*/ 5915027 h 6858002"/>
              <a:gd name="connsiteX123" fmla="*/ 6261619 w 6300250"/>
              <a:gd name="connsiteY123" fmla="*/ 5956302 h 6858002"/>
              <a:gd name="connsiteX124" fmla="*/ 6276736 w 6300250"/>
              <a:gd name="connsiteY124" fmla="*/ 6003927 h 6858002"/>
              <a:gd name="connsiteX125" fmla="*/ 6288493 w 6300250"/>
              <a:gd name="connsiteY125" fmla="*/ 6056314 h 6858002"/>
              <a:gd name="connsiteX126" fmla="*/ 6296891 w 6300250"/>
              <a:gd name="connsiteY126" fmla="*/ 6113464 h 6858002"/>
              <a:gd name="connsiteX127" fmla="*/ 6300250 w 6300250"/>
              <a:gd name="connsiteY127" fmla="*/ 6183314 h 6858002"/>
              <a:gd name="connsiteX128" fmla="*/ 6296891 w 6300250"/>
              <a:gd name="connsiteY128" fmla="*/ 6251577 h 6858002"/>
              <a:gd name="connsiteX129" fmla="*/ 6288493 w 6300250"/>
              <a:gd name="connsiteY129" fmla="*/ 6311902 h 6858002"/>
              <a:gd name="connsiteX130" fmla="*/ 6276736 w 6300250"/>
              <a:gd name="connsiteY130" fmla="*/ 6361114 h 6858002"/>
              <a:gd name="connsiteX131" fmla="*/ 6261619 w 6300250"/>
              <a:gd name="connsiteY131" fmla="*/ 6407152 h 6858002"/>
              <a:gd name="connsiteX132" fmla="*/ 6244823 w 6300250"/>
              <a:gd name="connsiteY132" fmla="*/ 6448427 h 6858002"/>
              <a:gd name="connsiteX133" fmla="*/ 6226348 w 6300250"/>
              <a:gd name="connsiteY133" fmla="*/ 6488114 h 6858002"/>
              <a:gd name="connsiteX134" fmla="*/ 6207872 w 6300250"/>
              <a:gd name="connsiteY134" fmla="*/ 6523039 h 6858002"/>
              <a:gd name="connsiteX135" fmla="*/ 6187717 w 6300250"/>
              <a:gd name="connsiteY135" fmla="*/ 6561139 h 6858002"/>
              <a:gd name="connsiteX136" fmla="*/ 6167562 w 6300250"/>
              <a:gd name="connsiteY136" fmla="*/ 6597652 h 6858002"/>
              <a:gd name="connsiteX137" fmla="*/ 6150766 w 6300250"/>
              <a:gd name="connsiteY137" fmla="*/ 6640514 h 6858002"/>
              <a:gd name="connsiteX138" fmla="*/ 6133970 w 6300250"/>
              <a:gd name="connsiteY138" fmla="*/ 6683377 h 6858002"/>
              <a:gd name="connsiteX139" fmla="*/ 6123892 w 6300250"/>
              <a:gd name="connsiteY139" fmla="*/ 6735764 h 6858002"/>
              <a:gd name="connsiteX140" fmla="*/ 6115495 w 6300250"/>
              <a:gd name="connsiteY140" fmla="*/ 6791327 h 6858002"/>
              <a:gd name="connsiteX141" fmla="*/ 6110455 w 6300250"/>
              <a:gd name="connsiteY141" fmla="*/ 6858002 h 6858002"/>
              <a:gd name="connsiteX142" fmla="*/ 3149600 w 6300250"/>
              <a:gd name="connsiteY142" fmla="*/ 6858002 h 6858002"/>
              <a:gd name="connsiteX143" fmla="*/ 2707087 w 6300250"/>
              <a:gd name="connsiteY143" fmla="*/ 6858002 h 6858002"/>
              <a:gd name="connsiteX144" fmla="*/ 0 w 6300250"/>
              <a:gd name="connsiteY144"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6300250" h="6858002">
                <a:moveTo>
                  <a:pt x="0" y="0"/>
                </a:moveTo>
                <a:lnTo>
                  <a:pt x="3149600" y="0"/>
                </a:lnTo>
                <a:lnTo>
                  <a:pt x="3149600" y="2"/>
                </a:lnTo>
                <a:lnTo>
                  <a:pt x="6110455" y="2"/>
                </a:lnTo>
                <a:lnTo>
                  <a:pt x="6115495" y="66677"/>
                </a:lnTo>
                <a:lnTo>
                  <a:pt x="6123892" y="122239"/>
                </a:lnTo>
                <a:lnTo>
                  <a:pt x="6133970" y="174627"/>
                </a:lnTo>
                <a:lnTo>
                  <a:pt x="6150766" y="217489"/>
                </a:lnTo>
                <a:lnTo>
                  <a:pt x="6167562" y="260352"/>
                </a:lnTo>
                <a:lnTo>
                  <a:pt x="6187717" y="296864"/>
                </a:lnTo>
                <a:lnTo>
                  <a:pt x="6207872" y="334964"/>
                </a:lnTo>
                <a:lnTo>
                  <a:pt x="6226348" y="369889"/>
                </a:lnTo>
                <a:lnTo>
                  <a:pt x="6244823" y="409577"/>
                </a:lnTo>
                <a:lnTo>
                  <a:pt x="6261619" y="450852"/>
                </a:lnTo>
                <a:lnTo>
                  <a:pt x="6276736" y="496889"/>
                </a:lnTo>
                <a:lnTo>
                  <a:pt x="6288493" y="546102"/>
                </a:lnTo>
                <a:lnTo>
                  <a:pt x="6296891" y="606427"/>
                </a:lnTo>
                <a:lnTo>
                  <a:pt x="6300250" y="673102"/>
                </a:lnTo>
                <a:lnTo>
                  <a:pt x="6296891" y="744539"/>
                </a:lnTo>
                <a:lnTo>
                  <a:pt x="6288493" y="801689"/>
                </a:lnTo>
                <a:lnTo>
                  <a:pt x="6276736" y="854077"/>
                </a:lnTo>
                <a:lnTo>
                  <a:pt x="6261619" y="901702"/>
                </a:lnTo>
                <a:lnTo>
                  <a:pt x="6244823" y="942977"/>
                </a:lnTo>
                <a:lnTo>
                  <a:pt x="6224668" y="981077"/>
                </a:lnTo>
                <a:lnTo>
                  <a:pt x="6204513" y="1017589"/>
                </a:lnTo>
                <a:lnTo>
                  <a:pt x="6184358" y="1055689"/>
                </a:lnTo>
                <a:lnTo>
                  <a:pt x="6165882" y="1095377"/>
                </a:lnTo>
                <a:lnTo>
                  <a:pt x="6147406" y="1136652"/>
                </a:lnTo>
                <a:lnTo>
                  <a:pt x="6132291" y="1182689"/>
                </a:lnTo>
                <a:lnTo>
                  <a:pt x="6122213" y="1235077"/>
                </a:lnTo>
                <a:lnTo>
                  <a:pt x="6112135" y="1295402"/>
                </a:lnTo>
                <a:lnTo>
                  <a:pt x="6110455" y="1363664"/>
                </a:lnTo>
                <a:lnTo>
                  <a:pt x="6112135" y="1431927"/>
                </a:lnTo>
                <a:lnTo>
                  <a:pt x="6122213" y="1492252"/>
                </a:lnTo>
                <a:lnTo>
                  <a:pt x="6132291" y="1544639"/>
                </a:lnTo>
                <a:lnTo>
                  <a:pt x="6147406" y="1589089"/>
                </a:lnTo>
                <a:lnTo>
                  <a:pt x="6165882" y="1631952"/>
                </a:lnTo>
                <a:lnTo>
                  <a:pt x="6184358" y="1671639"/>
                </a:lnTo>
                <a:lnTo>
                  <a:pt x="6204513" y="1708152"/>
                </a:lnTo>
                <a:lnTo>
                  <a:pt x="6224668" y="1743077"/>
                </a:lnTo>
                <a:lnTo>
                  <a:pt x="6244823" y="1782764"/>
                </a:lnTo>
                <a:lnTo>
                  <a:pt x="6261619" y="1824039"/>
                </a:lnTo>
                <a:lnTo>
                  <a:pt x="6276736" y="1870077"/>
                </a:lnTo>
                <a:lnTo>
                  <a:pt x="6288493" y="1922464"/>
                </a:lnTo>
                <a:lnTo>
                  <a:pt x="6296891" y="1982789"/>
                </a:lnTo>
                <a:lnTo>
                  <a:pt x="6300250" y="2051052"/>
                </a:lnTo>
                <a:lnTo>
                  <a:pt x="6296891" y="2119314"/>
                </a:lnTo>
                <a:lnTo>
                  <a:pt x="6288493" y="2179639"/>
                </a:lnTo>
                <a:lnTo>
                  <a:pt x="6276736" y="2232027"/>
                </a:lnTo>
                <a:lnTo>
                  <a:pt x="6261619" y="2278064"/>
                </a:lnTo>
                <a:lnTo>
                  <a:pt x="6244823" y="2319339"/>
                </a:lnTo>
                <a:lnTo>
                  <a:pt x="6224668" y="2359027"/>
                </a:lnTo>
                <a:lnTo>
                  <a:pt x="6204513" y="2395539"/>
                </a:lnTo>
                <a:lnTo>
                  <a:pt x="6184358" y="2433639"/>
                </a:lnTo>
                <a:lnTo>
                  <a:pt x="6165882" y="2471739"/>
                </a:lnTo>
                <a:lnTo>
                  <a:pt x="6147406" y="2513014"/>
                </a:lnTo>
                <a:lnTo>
                  <a:pt x="6132291" y="2560639"/>
                </a:lnTo>
                <a:lnTo>
                  <a:pt x="6122213" y="2613027"/>
                </a:lnTo>
                <a:lnTo>
                  <a:pt x="6112135" y="2671764"/>
                </a:lnTo>
                <a:lnTo>
                  <a:pt x="6110455" y="2741614"/>
                </a:lnTo>
                <a:lnTo>
                  <a:pt x="6112135" y="2809877"/>
                </a:lnTo>
                <a:lnTo>
                  <a:pt x="6122213" y="2868614"/>
                </a:lnTo>
                <a:lnTo>
                  <a:pt x="6132291" y="2922589"/>
                </a:lnTo>
                <a:lnTo>
                  <a:pt x="6147406" y="2967039"/>
                </a:lnTo>
                <a:lnTo>
                  <a:pt x="6165882" y="3009902"/>
                </a:lnTo>
                <a:lnTo>
                  <a:pt x="6184358" y="3046414"/>
                </a:lnTo>
                <a:lnTo>
                  <a:pt x="6204513" y="3084514"/>
                </a:lnTo>
                <a:lnTo>
                  <a:pt x="6224668" y="3121027"/>
                </a:lnTo>
                <a:lnTo>
                  <a:pt x="6244823" y="3160714"/>
                </a:lnTo>
                <a:lnTo>
                  <a:pt x="6261619" y="3201989"/>
                </a:lnTo>
                <a:lnTo>
                  <a:pt x="6276736" y="3248027"/>
                </a:lnTo>
                <a:lnTo>
                  <a:pt x="6288493" y="3300414"/>
                </a:lnTo>
                <a:lnTo>
                  <a:pt x="6296891" y="3360739"/>
                </a:lnTo>
                <a:lnTo>
                  <a:pt x="6300250" y="3427414"/>
                </a:lnTo>
                <a:lnTo>
                  <a:pt x="6296891" y="3497264"/>
                </a:lnTo>
                <a:lnTo>
                  <a:pt x="6288493" y="3557589"/>
                </a:lnTo>
                <a:lnTo>
                  <a:pt x="6276736" y="3609977"/>
                </a:lnTo>
                <a:lnTo>
                  <a:pt x="6261619" y="3656014"/>
                </a:lnTo>
                <a:lnTo>
                  <a:pt x="6244823" y="3697289"/>
                </a:lnTo>
                <a:lnTo>
                  <a:pt x="6224668" y="3736977"/>
                </a:lnTo>
                <a:lnTo>
                  <a:pt x="6184358" y="3811589"/>
                </a:lnTo>
                <a:lnTo>
                  <a:pt x="6165882" y="3848102"/>
                </a:lnTo>
                <a:lnTo>
                  <a:pt x="6147406" y="3890964"/>
                </a:lnTo>
                <a:lnTo>
                  <a:pt x="6132291" y="3935414"/>
                </a:lnTo>
                <a:lnTo>
                  <a:pt x="6122213" y="3987802"/>
                </a:lnTo>
                <a:lnTo>
                  <a:pt x="6112135" y="4048127"/>
                </a:lnTo>
                <a:lnTo>
                  <a:pt x="6110455" y="4116389"/>
                </a:lnTo>
                <a:lnTo>
                  <a:pt x="6112135" y="4186239"/>
                </a:lnTo>
                <a:lnTo>
                  <a:pt x="6122213" y="4244977"/>
                </a:lnTo>
                <a:lnTo>
                  <a:pt x="6132291" y="4297364"/>
                </a:lnTo>
                <a:lnTo>
                  <a:pt x="6147406" y="4343402"/>
                </a:lnTo>
                <a:lnTo>
                  <a:pt x="6165882" y="4386264"/>
                </a:lnTo>
                <a:lnTo>
                  <a:pt x="6184358" y="4424364"/>
                </a:lnTo>
                <a:lnTo>
                  <a:pt x="6224668" y="4498977"/>
                </a:lnTo>
                <a:lnTo>
                  <a:pt x="6244823" y="4537077"/>
                </a:lnTo>
                <a:lnTo>
                  <a:pt x="6261619" y="4579939"/>
                </a:lnTo>
                <a:lnTo>
                  <a:pt x="6276736" y="4625977"/>
                </a:lnTo>
                <a:lnTo>
                  <a:pt x="6288493" y="4678364"/>
                </a:lnTo>
                <a:lnTo>
                  <a:pt x="6296891" y="4738689"/>
                </a:lnTo>
                <a:lnTo>
                  <a:pt x="6300250" y="4806952"/>
                </a:lnTo>
                <a:lnTo>
                  <a:pt x="6296891" y="4875214"/>
                </a:lnTo>
                <a:lnTo>
                  <a:pt x="6288493" y="4935539"/>
                </a:lnTo>
                <a:lnTo>
                  <a:pt x="6276736" y="4987927"/>
                </a:lnTo>
                <a:lnTo>
                  <a:pt x="6261619" y="5033964"/>
                </a:lnTo>
                <a:lnTo>
                  <a:pt x="6244823" y="5075239"/>
                </a:lnTo>
                <a:lnTo>
                  <a:pt x="6224668" y="5114927"/>
                </a:lnTo>
                <a:lnTo>
                  <a:pt x="6204513" y="5149852"/>
                </a:lnTo>
                <a:lnTo>
                  <a:pt x="6184358" y="5186364"/>
                </a:lnTo>
                <a:lnTo>
                  <a:pt x="6165882" y="5226052"/>
                </a:lnTo>
                <a:lnTo>
                  <a:pt x="6147406" y="5268914"/>
                </a:lnTo>
                <a:lnTo>
                  <a:pt x="6132291" y="5313364"/>
                </a:lnTo>
                <a:lnTo>
                  <a:pt x="6122213" y="5365752"/>
                </a:lnTo>
                <a:lnTo>
                  <a:pt x="6112135" y="5426077"/>
                </a:lnTo>
                <a:lnTo>
                  <a:pt x="6110455" y="5494339"/>
                </a:lnTo>
                <a:lnTo>
                  <a:pt x="6112135" y="5562602"/>
                </a:lnTo>
                <a:lnTo>
                  <a:pt x="6122213" y="5622927"/>
                </a:lnTo>
                <a:lnTo>
                  <a:pt x="6132291" y="5675314"/>
                </a:lnTo>
                <a:lnTo>
                  <a:pt x="6147406" y="5721352"/>
                </a:lnTo>
                <a:lnTo>
                  <a:pt x="6165882" y="5762627"/>
                </a:lnTo>
                <a:lnTo>
                  <a:pt x="6184358" y="5802314"/>
                </a:lnTo>
                <a:lnTo>
                  <a:pt x="6204513" y="5840414"/>
                </a:lnTo>
                <a:lnTo>
                  <a:pt x="6224668" y="5876927"/>
                </a:lnTo>
                <a:lnTo>
                  <a:pt x="6244823" y="5915027"/>
                </a:lnTo>
                <a:lnTo>
                  <a:pt x="6261619" y="5956302"/>
                </a:lnTo>
                <a:lnTo>
                  <a:pt x="6276736" y="6003927"/>
                </a:lnTo>
                <a:lnTo>
                  <a:pt x="6288493" y="6056314"/>
                </a:lnTo>
                <a:lnTo>
                  <a:pt x="6296891" y="6113464"/>
                </a:lnTo>
                <a:lnTo>
                  <a:pt x="6300250" y="6183314"/>
                </a:lnTo>
                <a:lnTo>
                  <a:pt x="6296891" y="6251577"/>
                </a:lnTo>
                <a:lnTo>
                  <a:pt x="6288493" y="6311902"/>
                </a:lnTo>
                <a:lnTo>
                  <a:pt x="6276736" y="6361114"/>
                </a:lnTo>
                <a:lnTo>
                  <a:pt x="6261619" y="6407152"/>
                </a:lnTo>
                <a:lnTo>
                  <a:pt x="6244823" y="6448427"/>
                </a:lnTo>
                <a:lnTo>
                  <a:pt x="6226348" y="6488114"/>
                </a:lnTo>
                <a:lnTo>
                  <a:pt x="6207872" y="6523039"/>
                </a:lnTo>
                <a:lnTo>
                  <a:pt x="6187717" y="6561139"/>
                </a:lnTo>
                <a:lnTo>
                  <a:pt x="6167562" y="6597652"/>
                </a:lnTo>
                <a:lnTo>
                  <a:pt x="6150766" y="6640514"/>
                </a:lnTo>
                <a:lnTo>
                  <a:pt x="6133970" y="6683377"/>
                </a:lnTo>
                <a:lnTo>
                  <a:pt x="6123892" y="6735764"/>
                </a:lnTo>
                <a:lnTo>
                  <a:pt x="6115495" y="6791327"/>
                </a:lnTo>
                <a:lnTo>
                  <a:pt x="6110455" y="6858002"/>
                </a:lnTo>
                <a:lnTo>
                  <a:pt x="3149600" y="6858002"/>
                </a:lnTo>
                <a:lnTo>
                  <a:pt x="2707087" y="6858002"/>
                </a:lnTo>
                <a:lnTo>
                  <a:pt x="0" y="6858002"/>
                </a:lnTo>
                <a:close/>
              </a:path>
            </a:pathLst>
          </a:custGeom>
          <a:solidFill>
            <a:schemeClr val="accent1"/>
          </a:solidFill>
          <a:ln w="0">
            <a:noFill/>
            <a:prstDash val="solid"/>
            <a:round/>
            <a:headEnd/>
            <a:tailEnd/>
          </a:ln>
        </p:spPr>
        <p:txBody>
          <a:bodyPr/>
          <a:lstStyle/>
          <a:p>
            <a:endParaRPr lang="en-US"/>
          </a:p>
        </p:txBody>
      </p:sp>
      <p:sp>
        <p:nvSpPr>
          <p:cNvPr id="12290" name="Text Box 2">
            <a:extLst>
              <a:ext uri="{FF2B5EF4-FFF2-40B4-BE49-F238E27FC236}">
                <a16:creationId xmlns:a16="http://schemas.microsoft.com/office/drawing/2014/main" id="{8D58DCD2-54DC-DB0C-18FE-AE514C53DC5E}"/>
              </a:ext>
            </a:extLst>
          </p:cNvPr>
          <p:cNvSpPr txBox="1">
            <a:spLocks noChangeArrowheads="1"/>
          </p:cNvSpPr>
          <p:nvPr/>
        </p:nvSpPr>
        <p:spPr bwMode="auto">
          <a:xfrm>
            <a:off x="931933" y="1162940"/>
            <a:ext cx="4515598" cy="453212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1440" tIns="45720" rIns="91440" bIns="45720" rtlCol="0" anchor="ctr">
            <a:norm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a:solidFill>
                  <a:srgbClr val="000000"/>
                </a:solidFill>
                <a:latin typeface="Myriad Pro" pitchFamily="32"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a:solidFill>
                  <a:srgbClr val="000000"/>
                </a:solidFill>
                <a:latin typeface="Myriad Pro" pitchFamily="32"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a:solidFill>
                  <a:srgbClr val="000000"/>
                </a:solidFill>
                <a:latin typeface="Myriad Pro" pitchFamily="32"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a:solidFill>
                  <a:srgbClr val="000000"/>
                </a:solidFill>
                <a:latin typeface="Myriad Pro" pitchFamily="32"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a:solidFill>
                  <a:srgbClr val="000000"/>
                </a:solidFill>
                <a:latin typeface="Myriad Pro" pitchFamily="32" charset="0"/>
                <a:cs typeface="Arial" panose="020B0604020202020204" pitchFamily="34" charset="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a:solidFill>
                  <a:srgbClr val="000000"/>
                </a:solidFill>
                <a:latin typeface="Myriad Pro" pitchFamily="32" charset="0"/>
                <a:cs typeface="Arial" panose="020B0604020202020204" pitchFamily="34" charset="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a:solidFill>
                  <a:srgbClr val="000000"/>
                </a:solidFill>
                <a:latin typeface="Myriad Pro" pitchFamily="32" charset="0"/>
                <a:cs typeface="Arial" panose="020B0604020202020204" pitchFamily="34" charset="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a:solidFill>
                  <a:srgbClr val="000000"/>
                </a:solidFill>
                <a:latin typeface="Myriad Pro" pitchFamily="32" charset="0"/>
                <a:cs typeface="Arial" panose="020B0604020202020204" pitchFamily="34" charset="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a:solidFill>
                  <a:srgbClr val="000000"/>
                </a:solidFill>
                <a:latin typeface="Myriad Pro" pitchFamily="32" charset="0"/>
                <a:cs typeface="Arial" panose="020B0604020202020204" pitchFamily="34" charset="0"/>
              </a:defRPr>
            </a:lvl9pPr>
          </a:lstStyle>
          <a:p>
            <a:pPr defTabSz="914400">
              <a:lnSpc>
                <a:spcPct val="90000"/>
              </a:lnSpc>
              <a:spcBef>
                <a:spcPct val="0"/>
              </a:spcBef>
              <a:spcAft>
                <a:spcPts val="600"/>
              </a:spcAft>
              <a:buClrTx/>
            </a:pPr>
            <a:r>
              <a:rPr lang="en-US" altLang="en-US" sz="4400" b="1" cap="all" spc="200">
                <a:solidFill>
                  <a:srgbClr val="2A1A00"/>
                </a:solidFill>
                <a:latin typeface="+mj-lt"/>
                <a:ea typeface="+mj-ea"/>
                <a:cs typeface="+mj-cs"/>
              </a:rPr>
              <a:t>	</a:t>
            </a:r>
            <a:r>
              <a:rPr lang="en-US" altLang="en-US" sz="4400" cap="all" spc="200">
                <a:solidFill>
                  <a:srgbClr val="2A1A00"/>
                </a:solidFill>
                <a:latin typeface="+mj-lt"/>
                <a:ea typeface="+mj-ea"/>
                <a:cs typeface="+mj-cs"/>
              </a:rPr>
              <a:t>Causes of Software Defects</a:t>
            </a:r>
          </a:p>
        </p:txBody>
      </p:sp>
      <p:sp>
        <p:nvSpPr>
          <p:cNvPr id="12304" name="Rectangle 12303">
            <a:extLst>
              <a:ext uri="{FF2B5EF4-FFF2-40B4-BE49-F238E27FC236}">
                <a16:creationId xmlns:a16="http://schemas.microsoft.com/office/drawing/2014/main" id="{E3B475C6-1445-41C7-9360-49FD7C1C1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291" name="Text Box 3">
            <a:extLst>
              <a:ext uri="{FF2B5EF4-FFF2-40B4-BE49-F238E27FC236}">
                <a16:creationId xmlns:a16="http://schemas.microsoft.com/office/drawing/2014/main" id="{AA3D9FED-CC77-D9DB-2167-166A503BB26E}"/>
              </a:ext>
            </a:extLst>
          </p:cNvPr>
          <p:cNvSpPr txBox="1">
            <a:spLocks noChangeArrowheads="1"/>
          </p:cNvSpPr>
          <p:nvPr/>
        </p:nvSpPr>
        <p:spPr bwMode="auto">
          <a:xfrm>
            <a:off x="6749271" y="1128451"/>
            <a:ext cx="4948743" cy="511469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1440" tIns="45720" rIns="91440" bIns="45720" rtlCol="0" anchor="ctr">
            <a:normAutofit lnSpcReduction="10000"/>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9pPr>
          </a:lstStyle>
          <a:p>
            <a:pPr defTabSz="914400">
              <a:spcBef>
                <a:spcPts val="700"/>
              </a:spcBef>
              <a:buClr>
                <a:schemeClr val="tx2"/>
              </a:buClr>
              <a:buSzPct val="45000"/>
            </a:pPr>
            <a:r>
              <a:rPr lang="en-US" altLang="en-US" sz="1400" dirty="0">
                <a:solidFill>
                  <a:schemeClr val="tx1">
                    <a:lumMod val="65000"/>
                    <a:lumOff val="35000"/>
                  </a:schemeClr>
                </a:solidFill>
                <a:latin typeface="+mn-lt"/>
                <a:cs typeface="+mn-cs"/>
              </a:rPr>
              <a:t>An error or mistake that human being make, produces defects (fault ,bug) in a software or in  a code or in a system or in a document.</a:t>
            </a:r>
          </a:p>
          <a:p>
            <a:pPr defTabSz="914400">
              <a:spcBef>
                <a:spcPts val="700"/>
              </a:spcBef>
              <a:buClr>
                <a:schemeClr val="tx2"/>
              </a:buClr>
              <a:buSzPct val="45000"/>
            </a:pPr>
            <a:endParaRPr lang="en-US" altLang="en-US" sz="1400" dirty="0">
              <a:solidFill>
                <a:schemeClr val="tx1">
                  <a:lumMod val="65000"/>
                  <a:lumOff val="35000"/>
                </a:schemeClr>
              </a:solidFill>
              <a:latin typeface="+mn-lt"/>
              <a:cs typeface="+mn-cs"/>
            </a:endParaRPr>
          </a:p>
          <a:p>
            <a:pPr defTabSz="914400">
              <a:spcBef>
                <a:spcPts val="700"/>
              </a:spcBef>
              <a:buClr>
                <a:schemeClr val="tx2"/>
              </a:buClr>
              <a:buSzPct val="45000"/>
            </a:pPr>
            <a:r>
              <a:rPr lang="en-US" altLang="en-US" sz="1400" dirty="0">
                <a:solidFill>
                  <a:schemeClr val="tx1">
                    <a:lumMod val="65000"/>
                    <a:lumOff val="35000"/>
                  </a:schemeClr>
                </a:solidFill>
                <a:latin typeface="+mn-lt"/>
                <a:cs typeface="+mn-cs"/>
              </a:rPr>
              <a:t>When a defect in the code is executed, the system will fail to do what it is intended to do Defects may result in failures, but not all defects lead to failures.</a:t>
            </a:r>
          </a:p>
          <a:p>
            <a:pPr indent="-228600" defTabSz="914400">
              <a:spcBef>
                <a:spcPts val="700"/>
              </a:spcBef>
              <a:buClr>
                <a:schemeClr val="tx2"/>
              </a:buClr>
              <a:buSzPct val="45000"/>
              <a:buFontTx/>
              <a:buNone/>
            </a:pPr>
            <a:endParaRPr lang="en-US" altLang="en-US" sz="1400" dirty="0">
              <a:solidFill>
                <a:schemeClr val="tx1">
                  <a:lumMod val="65000"/>
                  <a:lumOff val="35000"/>
                </a:schemeClr>
              </a:solidFill>
              <a:latin typeface="+mn-lt"/>
              <a:cs typeface="+mn-cs"/>
            </a:endParaRPr>
          </a:p>
          <a:p>
            <a:pPr defTabSz="914400">
              <a:spcBef>
                <a:spcPts val="700"/>
              </a:spcBef>
              <a:buClr>
                <a:schemeClr val="tx2"/>
              </a:buClr>
              <a:buSzPct val="45000"/>
            </a:pPr>
            <a:r>
              <a:rPr lang="en-US" altLang="en-US" sz="1400" dirty="0">
                <a:solidFill>
                  <a:schemeClr val="tx1">
                    <a:lumMod val="65000"/>
                    <a:lumOff val="35000"/>
                  </a:schemeClr>
                </a:solidFill>
                <a:latin typeface="+mn-lt"/>
                <a:cs typeface="+mn-cs"/>
              </a:rPr>
              <a:t>Failures can also happen because of changing hardware conditions.</a:t>
            </a:r>
          </a:p>
          <a:p>
            <a:pPr indent="-228600" defTabSz="914400">
              <a:spcBef>
                <a:spcPts val="700"/>
              </a:spcBef>
              <a:buClr>
                <a:schemeClr val="tx2"/>
              </a:buClr>
              <a:buSzPct val="45000"/>
              <a:buFontTx/>
              <a:buNone/>
            </a:pPr>
            <a:endParaRPr lang="en-US" altLang="en-US" sz="1400" dirty="0">
              <a:solidFill>
                <a:schemeClr val="tx1">
                  <a:lumMod val="65000"/>
                  <a:lumOff val="35000"/>
                </a:schemeClr>
              </a:solidFill>
              <a:latin typeface="+mn-lt"/>
              <a:cs typeface="+mn-cs"/>
            </a:endParaRPr>
          </a:p>
          <a:p>
            <a:pPr indent="-228600" defTabSz="914400">
              <a:spcBef>
                <a:spcPts val="700"/>
              </a:spcBef>
              <a:buClr>
                <a:schemeClr val="tx2"/>
              </a:buClr>
              <a:buFontTx/>
              <a:buNone/>
            </a:pPr>
            <a:r>
              <a:rPr lang="en-US" altLang="en-US" sz="1400" dirty="0">
                <a:solidFill>
                  <a:schemeClr val="tx1">
                    <a:lumMod val="65000"/>
                    <a:lumOff val="35000"/>
                  </a:schemeClr>
                </a:solidFill>
                <a:latin typeface="+mn-lt"/>
                <a:cs typeface="+mn-cs"/>
              </a:rPr>
              <a:t>Defect may occur because of the following reasons like</a:t>
            </a:r>
          </a:p>
          <a:p>
            <a:pPr indent="-228600" defTabSz="914400">
              <a:spcBef>
                <a:spcPts val="700"/>
              </a:spcBef>
              <a:buClr>
                <a:schemeClr val="tx2"/>
              </a:buClr>
              <a:buFontTx/>
              <a:buNone/>
            </a:pPr>
            <a:endParaRPr lang="en-US" altLang="en-US" sz="1400" dirty="0">
              <a:solidFill>
                <a:schemeClr val="tx1">
                  <a:lumMod val="65000"/>
                  <a:lumOff val="35000"/>
                </a:schemeClr>
              </a:solidFill>
              <a:latin typeface="+mn-lt"/>
              <a:cs typeface="+mn-cs"/>
            </a:endParaRPr>
          </a:p>
          <a:p>
            <a:pPr indent="-228600" defTabSz="914400">
              <a:spcBef>
                <a:spcPts val="700"/>
              </a:spcBef>
              <a:buClr>
                <a:schemeClr val="tx2"/>
              </a:buClr>
              <a:buSzPct val="45000"/>
              <a:buFont typeface="Wingdings" pitchFamily="2" charset="2"/>
              <a:buChar char=""/>
            </a:pPr>
            <a:r>
              <a:rPr lang="en-US" altLang="en-US" sz="1400" dirty="0">
                <a:solidFill>
                  <a:schemeClr val="tx1">
                    <a:lumMod val="65000"/>
                    <a:lumOff val="35000"/>
                  </a:schemeClr>
                </a:solidFill>
                <a:latin typeface="+mn-lt"/>
                <a:cs typeface="+mn-cs"/>
              </a:rPr>
              <a:t> Fallible nature of human beings</a:t>
            </a:r>
          </a:p>
          <a:p>
            <a:pPr indent="-228600" defTabSz="914400">
              <a:spcBef>
                <a:spcPts val="700"/>
              </a:spcBef>
              <a:buClr>
                <a:schemeClr val="tx2"/>
              </a:buClr>
              <a:buSzPct val="45000"/>
              <a:buFont typeface="Wingdings" pitchFamily="2" charset="2"/>
              <a:buChar char=""/>
            </a:pPr>
            <a:r>
              <a:rPr lang="en-US" altLang="en-US" sz="1400" dirty="0">
                <a:solidFill>
                  <a:schemeClr val="tx1">
                    <a:lumMod val="65000"/>
                    <a:lumOff val="35000"/>
                  </a:schemeClr>
                </a:solidFill>
                <a:latin typeface="+mn-lt"/>
                <a:cs typeface="+mn-cs"/>
              </a:rPr>
              <a:t> Time pressure</a:t>
            </a:r>
          </a:p>
          <a:p>
            <a:pPr indent="-228600" defTabSz="914400">
              <a:spcBef>
                <a:spcPts val="700"/>
              </a:spcBef>
              <a:buClr>
                <a:schemeClr val="tx2"/>
              </a:buClr>
              <a:buSzPct val="45000"/>
              <a:buFont typeface="Wingdings" pitchFamily="2" charset="2"/>
              <a:buChar char=""/>
            </a:pPr>
            <a:r>
              <a:rPr lang="en-US" altLang="en-US" sz="1400" dirty="0">
                <a:solidFill>
                  <a:schemeClr val="tx1">
                    <a:lumMod val="65000"/>
                    <a:lumOff val="35000"/>
                  </a:schemeClr>
                </a:solidFill>
                <a:latin typeface="+mn-lt"/>
                <a:cs typeface="+mn-cs"/>
              </a:rPr>
              <a:t> Complex code</a:t>
            </a:r>
          </a:p>
          <a:p>
            <a:pPr indent="-228600" defTabSz="914400">
              <a:spcBef>
                <a:spcPts val="700"/>
              </a:spcBef>
              <a:buClr>
                <a:schemeClr val="tx2"/>
              </a:buClr>
              <a:buSzPct val="45000"/>
              <a:buFont typeface="Wingdings" pitchFamily="2" charset="2"/>
              <a:buChar char=""/>
            </a:pPr>
            <a:r>
              <a:rPr lang="en-US" altLang="en-US" sz="1400" dirty="0">
                <a:solidFill>
                  <a:schemeClr val="tx1">
                    <a:lumMod val="65000"/>
                    <a:lumOff val="35000"/>
                  </a:schemeClr>
                </a:solidFill>
                <a:latin typeface="+mn-lt"/>
                <a:cs typeface="+mn-cs"/>
              </a:rPr>
              <a:t> Complexity of infrastructure</a:t>
            </a:r>
          </a:p>
          <a:p>
            <a:pPr indent="-228600" defTabSz="914400">
              <a:spcBef>
                <a:spcPts val="700"/>
              </a:spcBef>
              <a:buClr>
                <a:schemeClr val="tx2"/>
              </a:buClr>
              <a:buSzPct val="45000"/>
              <a:buFont typeface="Wingdings" pitchFamily="2" charset="2"/>
              <a:buChar char=""/>
            </a:pPr>
            <a:r>
              <a:rPr lang="en-US" altLang="en-US" sz="1400" dirty="0">
                <a:solidFill>
                  <a:schemeClr val="tx1">
                    <a:lumMod val="65000"/>
                    <a:lumOff val="35000"/>
                  </a:schemeClr>
                </a:solidFill>
                <a:latin typeface="+mn-lt"/>
                <a:cs typeface="+mn-cs"/>
              </a:rPr>
              <a:t> Changed technologies</a:t>
            </a:r>
          </a:p>
          <a:p>
            <a:pPr indent="-228600" defTabSz="914400">
              <a:spcBef>
                <a:spcPts val="700"/>
              </a:spcBef>
              <a:buClr>
                <a:schemeClr val="tx2"/>
              </a:buClr>
              <a:buSzPct val="45000"/>
              <a:buFont typeface="Wingdings" pitchFamily="2" charset="2"/>
              <a:buChar char=""/>
            </a:pPr>
            <a:r>
              <a:rPr lang="en-US" altLang="en-US" sz="1400" dirty="0">
                <a:solidFill>
                  <a:schemeClr val="tx1">
                    <a:lumMod val="65000"/>
                    <a:lumOff val="35000"/>
                  </a:schemeClr>
                </a:solidFill>
                <a:latin typeface="+mn-lt"/>
                <a:cs typeface="+mn-cs"/>
              </a:rPr>
              <a:t> Many system interactions etc.</a:t>
            </a:r>
          </a:p>
        </p:txBody>
      </p:sp>
      <p:sp>
        <p:nvSpPr>
          <p:cNvPr id="12289" name="Text Box 1">
            <a:extLst>
              <a:ext uri="{FF2B5EF4-FFF2-40B4-BE49-F238E27FC236}">
                <a16:creationId xmlns:a16="http://schemas.microsoft.com/office/drawing/2014/main" id="{8C6FE09A-DF12-8DED-708D-5AC46942C3CB}"/>
              </a:ext>
            </a:extLst>
          </p:cNvPr>
          <p:cNvSpPr txBox="1">
            <a:spLocks noChangeArrowheads="1"/>
          </p:cNvSpPr>
          <p:nvPr/>
        </p:nvSpPr>
        <p:spPr bwMode="auto">
          <a:xfrm>
            <a:off x="2795589" y="114300"/>
            <a:ext cx="7634287"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319" name="Freeform 6">
            <a:extLst>
              <a:ext uri="{FF2B5EF4-FFF2-40B4-BE49-F238E27FC236}">
                <a16:creationId xmlns:a16="http://schemas.microsoft.com/office/drawing/2014/main" id="{1DF61F47-37EC-408A-BDC8-E491FB5E5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sp>
        <p:nvSpPr>
          <p:cNvPr id="13321" name="Rectangle 13320">
            <a:extLst>
              <a:ext uri="{FF2B5EF4-FFF2-40B4-BE49-F238E27FC236}">
                <a16:creationId xmlns:a16="http://schemas.microsoft.com/office/drawing/2014/main" id="{68157995-9098-42A2-8E36-8BA9015D7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3323" name="Rectangle 13322">
            <a:extLst>
              <a:ext uri="{FF2B5EF4-FFF2-40B4-BE49-F238E27FC236}">
                <a16:creationId xmlns:a16="http://schemas.microsoft.com/office/drawing/2014/main" id="{06F0F283-C8B6-4598-89C9-C404C98A5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5" name="Freeform: Shape 13324">
            <a:extLst>
              <a:ext uri="{FF2B5EF4-FFF2-40B4-BE49-F238E27FC236}">
                <a16:creationId xmlns:a16="http://schemas.microsoft.com/office/drawing/2014/main" id="{E473B0C0-761B-443F-97A0-9D6E01FBB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2"/>
            <a:ext cx="6300250" cy="6858002"/>
          </a:xfrm>
          <a:custGeom>
            <a:avLst/>
            <a:gdLst>
              <a:gd name="connsiteX0" fmla="*/ 0 w 6300250"/>
              <a:gd name="connsiteY0" fmla="*/ 0 h 6858002"/>
              <a:gd name="connsiteX1" fmla="*/ 3149600 w 6300250"/>
              <a:gd name="connsiteY1" fmla="*/ 0 h 6858002"/>
              <a:gd name="connsiteX2" fmla="*/ 3149600 w 6300250"/>
              <a:gd name="connsiteY2" fmla="*/ 2 h 6858002"/>
              <a:gd name="connsiteX3" fmla="*/ 6110455 w 6300250"/>
              <a:gd name="connsiteY3" fmla="*/ 2 h 6858002"/>
              <a:gd name="connsiteX4" fmla="*/ 6115495 w 6300250"/>
              <a:gd name="connsiteY4" fmla="*/ 66677 h 6858002"/>
              <a:gd name="connsiteX5" fmla="*/ 6123892 w 6300250"/>
              <a:gd name="connsiteY5" fmla="*/ 122239 h 6858002"/>
              <a:gd name="connsiteX6" fmla="*/ 6133970 w 6300250"/>
              <a:gd name="connsiteY6" fmla="*/ 174627 h 6858002"/>
              <a:gd name="connsiteX7" fmla="*/ 6150766 w 6300250"/>
              <a:gd name="connsiteY7" fmla="*/ 217489 h 6858002"/>
              <a:gd name="connsiteX8" fmla="*/ 6167562 w 6300250"/>
              <a:gd name="connsiteY8" fmla="*/ 260352 h 6858002"/>
              <a:gd name="connsiteX9" fmla="*/ 6187717 w 6300250"/>
              <a:gd name="connsiteY9" fmla="*/ 296864 h 6858002"/>
              <a:gd name="connsiteX10" fmla="*/ 6207872 w 6300250"/>
              <a:gd name="connsiteY10" fmla="*/ 334964 h 6858002"/>
              <a:gd name="connsiteX11" fmla="*/ 6226348 w 6300250"/>
              <a:gd name="connsiteY11" fmla="*/ 369889 h 6858002"/>
              <a:gd name="connsiteX12" fmla="*/ 6244823 w 6300250"/>
              <a:gd name="connsiteY12" fmla="*/ 409577 h 6858002"/>
              <a:gd name="connsiteX13" fmla="*/ 6261619 w 6300250"/>
              <a:gd name="connsiteY13" fmla="*/ 450852 h 6858002"/>
              <a:gd name="connsiteX14" fmla="*/ 6276736 w 6300250"/>
              <a:gd name="connsiteY14" fmla="*/ 496889 h 6858002"/>
              <a:gd name="connsiteX15" fmla="*/ 6288493 w 6300250"/>
              <a:gd name="connsiteY15" fmla="*/ 546102 h 6858002"/>
              <a:gd name="connsiteX16" fmla="*/ 6296891 w 6300250"/>
              <a:gd name="connsiteY16" fmla="*/ 606427 h 6858002"/>
              <a:gd name="connsiteX17" fmla="*/ 6300250 w 6300250"/>
              <a:gd name="connsiteY17" fmla="*/ 673102 h 6858002"/>
              <a:gd name="connsiteX18" fmla="*/ 6296891 w 6300250"/>
              <a:gd name="connsiteY18" fmla="*/ 744539 h 6858002"/>
              <a:gd name="connsiteX19" fmla="*/ 6288493 w 6300250"/>
              <a:gd name="connsiteY19" fmla="*/ 801689 h 6858002"/>
              <a:gd name="connsiteX20" fmla="*/ 6276736 w 6300250"/>
              <a:gd name="connsiteY20" fmla="*/ 854077 h 6858002"/>
              <a:gd name="connsiteX21" fmla="*/ 6261619 w 6300250"/>
              <a:gd name="connsiteY21" fmla="*/ 901702 h 6858002"/>
              <a:gd name="connsiteX22" fmla="*/ 6244823 w 6300250"/>
              <a:gd name="connsiteY22" fmla="*/ 942977 h 6858002"/>
              <a:gd name="connsiteX23" fmla="*/ 6224668 w 6300250"/>
              <a:gd name="connsiteY23" fmla="*/ 981077 h 6858002"/>
              <a:gd name="connsiteX24" fmla="*/ 6204513 w 6300250"/>
              <a:gd name="connsiteY24" fmla="*/ 1017589 h 6858002"/>
              <a:gd name="connsiteX25" fmla="*/ 6184358 w 6300250"/>
              <a:gd name="connsiteY25" fmla="*/ 1055689 h 6858002"/>
              <a:gd name="connsiteX26" fmla="*/ 6165882 w 6300250"/>
              <a:gd name="connsiteY26" fmla="*/ 1095377 h 6858002"/>
              <a:gd name="connsiteX27" fmla="*/ 6147406 w 6300250"/>
              <a:gd name="connsiteY27" fmla="*/ 1136652 h 6858002"/>
              <a:gd name="connsiteX28" fmla="*/ 6132291 w 6300250"/>
              <a:gd name="connsiteY28" fmla="*/ 1182689 h 6858002"/>
              <a:gd name="connsiteX29" fmla="*/ 6122213 w 6300250"/>
              <a:gd name="connsiteY29" fmla="*/ 1235077 h 6858002"/>
              <a:gd name="connsiteX30" fmla="*/ 6112135 w 6300250"/>
              <a:gd name="connsiteY30" fmla="*/ 1295402 h 6858002"/>
              <a:gd name="connsiteX31" fmla="*/ 6110455 w 6300250"/>
              <a:gd name="connsiteY31" fmla="*/ 1363664 h 6858002"/>
              <a:gd name="connsiteX32" fmla="*/ 6112135 w 6300250"/>
              <a:gd name="connsiteY32" fmla="*/ 1431927 h 6858002"/>
              <a:gd name="connsiteX33" fmla="*/ 6122213 w 6300250"/>
              <a:gd name="connsiteY33" fmla="*/ 1492252 h 6858002"/>
              <a:gd name="connsiteX34" fmla="*/ 6132291 w 6300250"/>
              <a:gd name="connsiteY34" fmla="*/ 1544639 h 6858002"/>
              <a:gd name="connsiteX35" fmla="*/ 6147406 w 6300250"/>
              <a:gd name="connsiteY35" fmla="*/ 1589089 h 6858002"/>
              <a:gd name="connsiteX36" fmla="*/ 6165882 w 6300250"/>
              <a:gd name="connsiteY36" fmla="*/ 1631952 h 6858002"/>
              <a:gd name="connsiteX37" fmla="*/ 6184358 w 6300250"/>
              <a:gd name="connsiteY37" fmla="*/ 1671639 h 6858002"/>
              <a:gd name="connsiteX38" fmla="*/ 6204513 w 6300250"/>
              <a:gd name="connsiteY38" fmla="*/ 1708152 h 6858002"/>
              <a:gd name="connsiteX39" fmla="*/ 6224668 w 6300250"/>
              <a:gd name="connsiteY39" fmla="*/ 1743077 h 6858002"/>
              <a:gd name="connsiteX40" fmla="*/ 6244823 w 6300250"/>
              <a:gd name="connsiteY40" fmla="*/ 1782764 h 6858002"/>
              <a:gd name="connsiteX41" fmla="*/ 6261619 w 6300250"/>
              <a:gd name="connsiteY41" fmla="*/ 1824039 h 6858002"/>
              <a:gd name="connsiteX42" fmla="*/ 6276736 w 6300250"/>
              <a:gd name="connsiteY42" fmla="*/ 1870077 h 6858002"/>
              <a:gd name="connsiteX43" fmla="*/ 6288493 w 6300250"/>
              <a:gd name="connsiteY43" fmla="*/ 1922464 h 6858002"/>
              <a:gd name="connsiteX44" fmla="*/ 6296891 w 6300250"/>
              <a:gd name="connsiteY44" fmla="*/ 1982789 h 6858002"/>
              <a:gd name="connsiteX45" fmla="*/ 6300250 w 6300250"/>
              <a:gd name="connsiteY45" fmla="*/ 2051052 h 6858002"/>
              <a:gd name="connsiteX46" fmla="*/ 6296891 w 6300250"/>
              <a:gd name="connsiteY46" fmla="*/ 2119314 h 6858002"/>
              <a:gd name="connsiteX47" fmla="*/ 6288493 w 6300250"/>
              <a:gd name="connsiteY47" fmla="*/ 2179639 h 6858002"/>
              <a:gd name="connsiteX48" fmla="*/ 6276736 w 6300250"/>
              <a:gd name="connsiteY48" fmla="*/ 2232027 h 6858002"/>
              <a:gd name="connsiteX49" fmla="*/ 6261619 w 6300250"/>
              <a:gd name="connsiteY49" fmla="*/ 2278064 h 6858002"/>
              <a:gd name="connsiteX50" fmla="*/ 6244823 w 6300250"/>
              <a:gd name="connsiteY50" fmla="*/ 2319339 h 6858002"/>
              <a:gd name="connsiteX51" fmla="*/ 6224668 w 6300250"/>
              <a:gd name="connsiteY51" fmla="*/ 2359027 h 6858002"/>
              <a:gd name="connsiteX52" fmla="*/ 6204513 w 6300250"/>
              <a:gd name="connsiteY52" fmla="*/ 2395539 h 6858002"/>
              <a:gd name="connsiteX53" fmla="*/ 6184358 w 6300250"/>
              <a:gd name="connsiteY53" fmla="*/ 2433639 h 6858002"/>
              <a:gd name="connsiteX54" fmla="*/ 6165882 w 6300250"/>
              <a:gd name="connsiteY54" fmla="*/ 2471739 h 6858002"/>
              <a:gd name="connsiteX55" fmla="*/ 6147406 w 6300250"/>
              <a:gd name="connsiteY55" fmla="*/ 2513014 h 6858002"/>
              <a:gd name="connsiteX56" fmla="*/ 6132291 w 6300250"/>
              <a:gd name="connsiteY56" fmla="*/ 2560639 h 6858002"/>
              <a:gd name="connsiteX57" fmla="*/ 6122213 w 6300250"/>
              <a:gd name="connsiteY57" fmla="*/ 2613027 h 6858002"/>
              <a:gd name="connsiteX58" fmla="*/ 6112135 w 6300250"/>
              <a:gd name="connsiteY58" fmla="*/ 2671764 h 6858002"/>
              <a:gd name="connsiteX59" fmla="*/ 6110455 w 6300250"/>
              <a:gd name="connsiteY59" fmla="*/ 2741614 h 6858002"/>
              <a:gd name="connsiteX60" fmla="*/ 6112135 w 6300250"/>
              <a:gd name="connsiteY60" fmla="*/ 2809877 h 6858002"/>
              <a:gd name="connsiteX61" fmla="*/ 6122213 w 6300250"/>
              <a:gd name="connsiteY61" fmla="*/ 2868614 h 6858002"/>
              <a:gd name="connsiteX62" fmla="*/ 6132291 w 6300250"/>
              <a:gd name="connsiteY62" fmla="*/ 2922589 h 6858002"/>
              <a:gd name="connsiteX63" fmla="*/ 6147406 w 6300250"/>
              <a:gd name="connsiteY63" fmla="*/ 2967039 h 6858002"/>
              <a:gd name="connsiteX64" fmla="*/ 6165882 w 6300250"/>
              <a:gd name="connsiteY64" fmla="*/ 3009902 h 6858002"/>
              <a:gd name="connsiteX65" fmla="*/ 6184358 w 6300250"/>
              <a:gd name="connsiteY65" fmla="*/ 3046414 h 6858002"/>
              <a:gd name="connsiteX66" fmla="*/ 6204513 w 6300250"/>
              <a:gd name="connsiteY66" fmla="*/ 3084514 h 6858002"/>
              <a:gd name="connsiteX67" fmla="*/ 6224668 w 6300250"/>
              <a:gd name="connsiteY67" fmla="*/ 3121027 h 6858002"/>
              <a:gd name="connsiteX68" fmla="*/ 6244823 w 6300250"/>
              <a:gd name="connsiteY68" fmla="*/ 3160714 h 6858002"/>
              <a:gd name="connsiteX69" fmla="*/ 6261619 w 6300250"/>
              <a:gd name="connsiteY69" fmla="*/ 3201989 h 6858002"/>
              <a:gd name="connsiteX70" fmla="*/ 6276736 w 6300250"/>
              <a:gd name="connsiteY70" fmla="*/ 3248027 h 6858002"/>
              <a:gd name="connsiteX71" fmla="*/ 6288493 w 6300250"/>
              <a:gd name="connsiteY71" fmla="*/ 3300414 h 6858002"/>
              <a:gd name="connsiteX72" fmla="*/ 6296891 w 6300250"/>
              <a:gd name="connsiteY72" fmla="*/ 3360739 h 6858002"/>
              <a:gd name="connsiteX73" fmla="*/ 6300250 w 6300250"/>
              <a:gd name="connsiteY73" fmla="*/ 3427414 h 6858002"/>
              <a:gd name="connsiteX74" fmla="*/ 6296891 w 6300250"/>
              <a:gd name="connsiteY74" fmla="*/ 3497264 h 6858002"/>
              <a:gd name="connsiteX75" fmla="*/ 6288493 w 6300250"/>
              <a:gd name="connsiteY75" fmla="*/ 3557589 h 6858002"/>
              <a:gd name="connsiteX76" fmla="*/ 6276736 w 6300250"/>
              <a:gd name="connsiteY76" fmla="*/ 3609977 h 6858002"/>
              <a:gd name="connsiteX77" fmla="*/ 6261619 w 6300250"/>
              <a:gd name="connsiteY77" fmla="*/ 3656014 h 6858002"/>
              <a:gd name="connsiteX78" fmla="*/ 6244823 w 6300250"/>
              <a:gd name="connsiteY78" fmla="*/ 3697289 h 6858002"/>
              <a:gd name="connsiteX79" fmla="*/ 6224668 w 6300250"/>
              <a:gd name="connsiteY79" fmla="*/ 3736977 h 6858002"/>
              <a:gd name="connsiteX80" fmla="*/ 6184358 w 6300250"/>
              <a:gd name="connsiteY80" fmla="*/ 3811589 h 6858002"/>
              <a:gd name="connsiteX81" fmla="*/ 6165882 w 6300250"/>
              <a:gd name="connsiteY81" fmla="*/ 3848102 h 6858002"/>
              <a:gd name="connsiteX82" fmla="*/ 6147406 w 6300250"/>
              <a:gd name="connsiteY82" fmla="*/ 3890964 h 6858002"/>
              <a:gd name="connsiteX83" fmla="*/ 6132291 w 6300250"/>
              <a:gd name="connsiteY83" fmla="*/ 3935414 h 6858002"/>
              <a:gd name="connsiteX84" fmla="*/ 6122213 w 6300250"/>
              <a:gd name="connsiteY84" fmla="*/ 3987802 h 6858002"/>
              <a:gd name="connsiteX85" fmla="*/ 6112135 w 6300250"/>
              <a:gd name="connsiteY85" fmla="*/ 4048127 h 6858002"/>
              <a:gd name="connsiteX86" fmla="*/ 6110455 w 6300250"/>
              <a:gd name="connsiteY86" fmla="*/ 4116389 h 6858002"/>
              <a:gd name="connsiteX87" fmla="*/ 6112135 w 6300250"/>
              <a:gd name="connsiteY87" fmla="*/ 4186239 h 6858002"/>
              <a:gd name="connsiteX88" fmla="*/ 6122213 w 6300250"/>
              <a:gd name="connsiteY88" fmla="*/ 4244977 h 6858002"/>
              <a:gd name="connsiteX89" fmla="*/ 6132291 w 6300250"/>
              <a:gd name="connsiteY89" fmla="*/ 4297364 h 6858002"/>
              <a:gd name="connsiteX90" fmla="*/ 6147406 w 6300250"/>
              <a:gd name="connsiteY90" fmla="*/ 4343402 h 6858002"/>
              <a:gd name="connsiteX91" fmla="*/ 6165882 w 6300250"/>
              <a:gd name="connsiteY91" fmla="*/ 4386264 h 6858002"/>
              <a:gd name="connsiteX92" fmla="*/ 6184358 w 6300250"/>
              <a:gd name="connsiteY92" fmla="*/ 4424364 h 6858002"/>
              <a:gd name="connsiteX93" fmla="*/ 6224668 w 6300250"/>
              <a:gd name="connsiteY93" fmla="*/ 4498977 h 6858002"/>
              <a:gd name="connsiteX94" fmla="*/ 6244823 w 6300250"/>
              <a:gd name="connsiteY94" fmla="*/ 4537077 h 6858002"/>
              <a:gd name="connsiteX95" fmla="*/ 6261619 w 6300250"/>
              <a:gd name="connsiteY95" fmla="*/ 4579939 h 6858002"/>
              <a:gd name="connsiteX96" fmla="*/ 6276736 w 6300250"/>
              <a:gd name="connsiteY96" fmla="*/ 4625977 h 6858002"/>
              <a:gd name="connsiteX97" fmla="*/ 6288493 w 6300250"/>
              <a:gd name="connsiteY97" fmla="*/ 4678364 h 6858002"/>
              <a:gd name="connsiteX98" fmla="*/ 6296891 w 6300250"/>
              <a:gd name="connsiteY98" fmla="*/ 4738689 h 6858002"/>
              <a:gd name="connsiteX99" fmla="*/ 6300250 w 6300250"/>
              <a:gd name="connsiteY99" fmla="*/ 4806952 h 6858002"/>
              <a:gd name="connsiteX100" fmla="*/ 6296891 w 6300250"/>
              <a:gd name="connsiteY100" fmla="*/ 4875214 h 6858002"/>
              <a:gd name="connsiteX101" fmla="*/ 6288493 w 6300250"/>
              <a:gd name="connsiteY101" fmla="*/ 4935539 h 6858002"/>
              <a:gd name="connsiteX102" fmla="*/ 6276736 w 6300250"/>
              <a:gd name="connsiteY102" fmla="*/ 4987927 h 6858002"/>
              <a:gd name="connsiteX103" fmla="*/ 6261619 w 6300250"/>
              <a:gd name="connsiteY103" fmla="*/ 5033964 h 6858002"/>
              <a:gd name="connsiteX104" fmla="*/ 6244823 w 6300250"/>
              <a:gd name="connsiteY104" fmla="*/ 5075239 h 6858002"/>
              <a:gd name="connsiteX105" fmla="*/ 6224668 w 6300250"/>
              <a:gd name="connsiteY105" fmla="*/ 5114927 h 6858002"/>
              <a:gd name="connsiteX106" fmla="*/ 6204513 w 6300250"/>
              <a:gd name="connsiteY106" fmla="*/ 5149852 h 6858002"/>
              <a:gd name="connsiteX107" fmla="*/ 6184358 w 6300250"/>
              <a:gd name="connsiteY107" fmla="*/ 5186364 h 6858002"/>
              <a:gd name="connsiteX108" fmla="*/ 6165882 w 6300250"/>
              <a:gd name="connsiteY108" fmla="*/ 5226052 h 6858002"/>
              <a:gd name="connsiteX109" fmla="*/ 6147406 w 6300250"/>
              <a:gd name="connsiteY109" fmla="*/ 5268914 h 6858002"/>
              <a:gd name="connsiteX110" fmla="*/ 6132291 w 6300250"/>
              <a:gd name="connsiteY110" fmla="*/ 5313364 h 6858002"/>
              <a:gd name="connsiteX111" fmla="*/ 6122213 w 6300250"/>
              <a:gd name="connsiteY111" fmla="*/ 5365752 h 6858002"/>
              <a:gd name="connsiteX112" fmla="*/ 6112135 w 6300250"/>
              <a:gd name="connsiteY112" fmla="*/ 5426077 h 6858002"/>
              <a:gd name="connsiteX113" fmla="*/ 6110455 w 6300250"/>
              <a:gd name="connsiteY113" fmla="*/ 5494339 h 6858002"/>
              <a:gd name="connsiteX114" fmla="*/ 6112135 w 6300250"/>
              <a:gd name="connsiteY114" fmla="*/ 5562602 h 6858002"/>
              <a:gd name="connsiteX115" fmla="*/ 6122213 w 6300250"/>
              <a:gd name="connsiteY115" fmla="*/ 5622927 h 6858002"/>
              <a:gd name="connsiteX116" fmla="*/ 6132291 w 6300250"/>
              <a:gd name="connsiteY116" fmla="*/ 5675314 h 6858002"/>
              <a:gd name="connsiteX117" fmla="*/ 6147406 w 6300250"/>
              <a:gd name="connsiteY117" fmla="*/ 5721352 h 6858002"/>
              <a:gd name="connsiteX118" fmla="*/ 6165882 w 6300250"/>
              <a:gd name="connsiteY118" fmla="*/ 5762627 h 6858002"/>
              <a:gd name="connsiteX119" fmla="*/ 6184358 w 6300250"/>
              <a:gd name="connsiteY119" fmla="*/ 5802314 h 6858002"/>
              <a:gd name="connsiteX120" fmla="*/ 6204513 w 6300250"/>
              <a:gd name="connsiteY120" fmla="*/ 5840414 h 6858002"/>
              <a:gd name="connsiteX121" fmla="*/ 6224668 w 6300250"/>
              <a:gd name="connsiteY121" fmla="*/ 5876927 h 6858002"/>
              <a:gd name="connsiteX122" fmla="*/ 6244823 w 6300250"/>
              <a:gd name="connsiteY122" fmla="*/ 5915027 h 6858002"/>
              <a:gd name="connsiteX123" fmla="*/ 6261619 w 6300250"/>
              <a:gd name="connsiteY123" fmla="*/ 5956302 h 6858002"/>
              <a:gd name="connsiteX124" fmla="*/ 6276736 w 6300250"/>
              <a:gd name="connsiteY124" fmla="*/ 6003927 h 6858002"/>
              <a:gd name="connsiteX125" fmla="*/ 6288493 w 6300250"/>
              <a:gd name="connsiteY125" fmla="*/ 6056314 h 6858002"/>
              <a:gd name="connsiteX126" fmla="*/ 6296891 w 6300250"/>
              <a:gd name="connsiteY126" fmla="*/ 6113464 h 6858002"/>
              <a:gd name="connsiteX127" fmla="*/ 6300250 w 6300250"/>
              <a:gd name="connsiteY127" fmla="*/ 6183314 h 6858002"/>
              <a:gd name="connsiteX128" fmla="*/ 6296891 w 6300250"/>
              <a:gd name="connsiteY128" fmla="*/ 6251577 h 6858002"/>
              <a:gd name="connsiteX129" fmla="*/ 6288493 w 6300250"/>
              <a:gd name="connsiteY129" fmla="*/ 6311902 h 6858002"/>
              <a:gd name="connsiteX130" fmla="*/ 6276736 w 6300250"/>
              <a:gd name="connsiteY130" fmla="*/ 6361114 h 6858002"/>
              <a:gd name="connsiteX131" fmla="*/ 6261619 w 6300250"/>
              <a:gd name="connsiteY131" fmla="*/ 6407152 h 6858002"/>
              <a:gd name="connsiteX132" fmla="*/ 6244823 w 6300250"/>
              <a:gd name="connsiteY132" fmla="*/ 6448427 h 6858002"/>
              <a:gd name="connsiteX133" fmla="*/ 6226348 w 6300250"/>
              <a:gd name="connsiteY133" fmla="*/ 6488114 h 6858002"/>
              <a:gd name="connsiteX134" fmla="*/ 6207872 w 6300250"/>
              <a:gd name="connsiteY134" fmla="*/ 6523039 h 6858002"/>
              <a:gd name="connsiteX135" fmla="*/ 6187717 w 6300250"/>
              <a:gd name="connsiteY135" fmla="*/ 6561139 h 6858002"/>
              <a:gd name="connsiteX136" fmla="*/ 6167562 w 6300250"/>
              <a:gd name="connsiteY136" fmla="*/ 6597652 h 6858002"/>
              <a:gd name="connsiteX137" fmla="*/ 6150766 w 6300250"/>
              <a:gd name="connsiteY137" fmla="*/ 6640514 h 6858002"/>
              <a:gd name="connsiteX138" fmla="*/ 6133970 w 6300250"/>
              <a:gd name="connsiteY138" fmla="*/ 6683377 h 6858002"/>
              <a:gd name="connsiteX139" fmla="*/ 6123892 w 6300250"/>
              <a:gd name="connsiteY139" fmla="*/ 6735764 h 6858002"/>
              <a:gd name="connsiteX140" fmla="*/ 6115495 w 6300250"/>
              <a:gd name="connsiteY140" fmla="*/ 6791327 h 6858002"/>
              <a:gd name="connsiteX141" fmla="*/ 6110455 w 6300250"/>
              <a:gd name="connsiteY141" fmla="*/ 6858002 h 6858002"/>
              <a:gd name="connsiteX142" fmla="*/ 3149600 w 6300250"/>
              <a:gd name="connsiteY142" fmla="*/ 6858002 h 6858002"/>
              <a:gd name="connsiteX143" fmla="*/ 2707087 w 6300250"/>
              <a:gd name="connsiteY143" fmla="*/ 6858002 h 6858002"/>
              <a:gd name="connsiteX144" fmla="*/ 0 w 6300250"/>
              <a:gd name="connsiteY144"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6300250" h="6858002">
                <a:moveTo>
                  <a:pt x="0" y="0"/>
                </a:moveTo>
                <a:lnTo>
                  <a:pt x="3149600" y="0"/>
                </a:lnTo>
                <a:lnTo>
                  <a:pt x="3149600" y="2"/>
                </a:lnTo>
                <a:lnTo>
                  <a:pt x="6110455" y="2"/>
                </a:lnTo>
                <a:lnTo>
                  <a:pt x="6115495" y="66677"/>
                </a:lnTo>
                <a:lnTo>
                  <a:pt x="6123892" y="122239"/>
                </a:lnTo>
                <a:lnTo>
                  <a:pt x="6133970" y="174627"/>
                </a:lnTo>
                <a:lnTo>
                  <a:pt x="6150766" y="217489"/>
                </a:lnTo>
                <a:lnTo>
                  <a:pt x="6167562" y="260352"/>
                </a:lnTo>
                <a:lnTo>
                  <a:pt x="6187717" y="296864"/>
                </a:lnTo>
                <a:lnTo>
                  <a:pt x="6207872" y="334964"/>
                </a:lnTo>
                <a:lnTo>
                  <a:pt x="6226348" y="369889"/>
                </a:lnTo>
                <a:lnTo>
                  <a:pt x="6244823" y="409577"/>
                </a:lnTo>
                <a:lnTo>
                  <a:pt x="6261619" y="450852"/>
                </a:lnTo>
                <a:lnTo>
                  <a:pt x="6276736" y="496889"/>
                </a:lnTo>
                <a:lnTo>
                  <a:pt x="6288493" y="546102"/>
                </a:lnTo>
                <a:lnTo>
                  <a:pt x="6296891" y="606427"/>
                </a:lnTo>
                <a:lnTo>
                  <a:pt x="6300250" y="673102"/>
                </a:lnTo>
                <a:lnTo>
                  <a:pt x="6296891" y="744539"/>
                </a:lnTo>
                <a:lnTo>
                  <a:pt x="6288493" y="801689"/>
                </a:lnTo>
                <a:lnTo>
                  <a:pt x="6276736" y="854077"/>
                </a:lnTo>
                <a:lnTo>
                  <a:pt x="6261619" y="901702"/>
                </a:lnTo>
                <a:lnTo>
                  <a:pt x="6244823" y="942977"/>
                </a:lnTo>
                <a:lnTo>
                  <a:pt x="6224668" y="981077"/>
                </a:lnTo>
                <a:lnTo>
                  <a:pt x="6204513" y="1017589"/>
                </a:lnTo>
                <a:lnTo>
                  <a:pt x="6184358" y="1055689"/>
                </a:lnTo>
                <a:lnTo>
                  <a:pt x="6165882" y="1095377"/>
                </a:lnTo>
                <a:lnTo>
                  <a:pt x="6147406" y="1136652"/>
                </a:lnTo>
                <a:lnTo>
                  <a:pt x="6132291" y="1182689"/>
                </a:lnTo>
                <a:lnTo>
                  <a:pt x="6122213" y="1235077"/>
                </a:lnTo>
                <a:lnTo>
                  <a:pt x="6112135" y="1295402"/>
                </a:lnTo>
                <a:lnTo>
                  <a:pt x="6110455" y="1363664"/>
                </a:lnTo>
                <a:lnTo>
                  <a:pt x="6112135" y="1431927"/>
                </a:lnTo>
                <a:lnTo>
                  <a:pt x="6122213" y="1492252"/>
                </a:lnTo>
                <a:lnTo>
                  <a:pt x="6132291" y="1544639"/>
                </a:lnTo>
                <a:lnTo>
                  <a:pt x="6147406" y="1589089"/>
                </a:lnTo>
                <a:lnTo>
                  <a:pt x="6165882" y="1631952"/>
                </a:lnTo>
                <a:lnTo>
                  <a:pt x="6184358" y="1671639"/>
                </a:lnTo>
                <a:lnTo>
                  <a:pt x="6204513" y="1708152"/>
                </a:lnTo>
                <a:lnTo>
                  <a:pt x="6224668" y="1743077"/>
                </a:lnTo>
                <a:lnTo>
                  <a:pt x="6244823" y="1782764"/>
                </a:lnTo>
                <a:lnTo>
                  <a:pt x="6261619" y="1824039"/>
                </a:lnTo>
                <a:lnTo>
                  <a:pt x="6276736" y="1870077"/>
                </a:lnTo>
                <a:lnTo>
                  <a:pt x="6288493" y="1922464"/>
                </a:lnTo>
                <a:lnTo>
                  <a:pt x="6296891" y="1982789"/>
                </a:lnTo>
                <a:lnTo>
                  <a:pt x="6300250" y="2051052"/>
                </a:lnTo>
                <a:lnTo>
                  <a:pt x="6296891" y="2119314"/>
                </a:lnTo>
                <a:lnTo>
                  <a:pt x="6288493" y="2179639"/>
                </a:lnTo>
                <a:lnTo>
                  <a:pt x="6276736" y="2232027"/>
                </a:lnTo>
                <a:lnTo>
                  <a:pt x="6261619" y="2278064"/>
                </a:lnTo>
                <a:lnTo>
                  <a:pt x="6244823" y="2319339"/>
                </a:lnTo>
                <a:lnTo>
                  <a:pt x="6224668" y="2359027"/>
                </a:lnTo>
                <a:lnTo>
                  <a:pt x="6204513" y="2395539"/>
                </a:lnTo>
                <a:lnTo>
                  <a:pt x="6184358" y="2433639"/>
                </a:lnTo>
                <a:lnTo>
                  <a:pt x="6165882" y="2471739"/>
                </a:lnTo>
                <a:lnTo>
                  <a:pt x="6147406" y="2513014"/>
                </a:lnTo>
                <a:lnTo>
                  <a:pt x="6132291" y="2560639"/>
                </a:lnTo>
                <a:lnTo>
                  <a:pt x="6122213" y="2613027"/>
                </a:lnTo>
                <a:lnTo>
                  <a:pt x="6112135" y="2671764"/>
                </a:lnTo>
                <a:lnTo>
                  <a:pt x="6110455" y="2741614"/>
                </a:lnTo>
                <a:lnTo>
                  <a:pt x="6112135" y="2809877"/>
                </a:lnTo>
                <a:lnTo>
                  <a:pt x="6122213" y="2868614"/>
                </a:lnTo>
                <a:lnTo>
                  <a:pt x="6132291" y="2922589"/>
                </a:lnTo>
                <a:lnTo>
                  <a:pt x="6147406" y="2967039"/>
                </a:lnTo>
                <a:lnTo>
                  <a:pt x="6165882" y="3009902"/>
                </a:lnTo>
                <a:lnTo>
                  <a:pt x="6184358" y="3046414"/>
                </a:lnTo>
                <a:lnTo>
                  <a:pt x="6204513" y="3084514"/>
                </a:lnTo>
                <a:lnTo>
                  <a:pt x="6224668" y="3121027"/>
                </a:lnTo>
                <a:lnTo>
                  <a:pt x="6244823" y="3160714"/>
                </a:lnTo>
                <a:lnTo>
                  <a:pt x="6261619" y="3201989"/>
                </a:lnTo>
                <a:lnTo>
                  <a:pt x="6276736" y="3248027"/>
                </a:lnTo>
                <a:lnTo>
                  <a:pt x="6288493" y="3300414"/>
                </a:lnTo>
                <a:lnTo>
                  <a:pt x="6296891" y="3360739"/>
                </a:lnTo>
                <a:lnTo>
                  <a:pt x="6300250" y="3427414"/>
                </a:lnTo>
                <a:lnTo>
                  <a:pt x="6296891" y="3497264"/>
                </a:lnTo>
                <a:lnTo>
                  <a:pt x="6288493" y="3557589"/>
                </a:lnTo>
                <a:lnTo>
                  <a:pt x="6276736" y="3609977"/>
                </a:lnTo>
                <a:lnTo>
                  <a:pt x="6261619" y="3656014"/>
                </a:lnTo>
                <a:lnTo>
                  <a:pt x="6244823" y="3697289"/>
                </a:lnTo>
                <a:lnTo>
                  <a:pt x="6224668" y="3736977"/>
                </a:lnTo>
                <a:lnTo>
                  <a:pt x="6184358" y="3811589"/>
                </a:lnTo>
                <a:lnTo>
                  <a:pt x="6165882" y="3848102"/>
                </a:lnTo>
                <a:lnTo>
                  <a:pt x="6147406" y="3890964"/>
                </a:lnTo>
                <a:lnTo>
                  <a:pt x="6132291" y="3935414"/>
                </a:lnTo>
                <a:lnTo>
                  <a:pt x="6122213" y="3987802"/>
                </a:lnTo>
                <a:lnTo>
                  <a:pt x="6112135" y="4048127"/>
                </a:lnTo>
                <a:lnTo>
                  <a:pt x="6110455" y="4116389"/>
                </a:lnTo>
                <a:lnTo>
                  <a:pt x="6112135" y="4186239"/>
                </a:lnTo>
                <a:lnTo>
                  <a:pt x="6122213" y="4244977"/>
                </a:lnTo>
                <a:lnTo>
                  <a:pt x="6132291" y="4297364"/>
                </a:lnTo>
                <a:lnTo>
                  <a:pt x="6147406" y="4343402"/>
                </a:lnTo>
                <a:lnTo>
                  <a:pt x="6165882" y="4386264"/>
                </a:lnTo>
                <a:lnTo>
                  <a:pt x="6184358" y="4424364"/>
                </a:lnTo>
                <a:lnTo>
                  <a:pt x="6224668" y="4498977"/>
                </a:lnTo>
                <a:lnTo>
                  <a:pt x="6244823" y="4537077"/>
                </a:lnTo>
                <a:lnTo>
                  <a:pt x="6261619" y="4579939"/>
                </a:lnTo>
                <a:lnTo>
                  <a:pt x="6276736" y="4625977"/>
                </a:lnTo>
                <a:lnTo>
                  <a:pt x="6288493" y="4678364"/>
                </a:lnTo>
                <a:lnTo>
                  <a:pt x="6296891" y="4738689"/>
                </a:lnTo>
                <a:lnTo>
                  <a:pt x="6300250" y="4806952"/>
                </a:lnTo>
                <a:lnTo>
                  <a:pt x="6296891" y="4875214"/>
                </a:lnTo>
                <a:lnTo>
                  <a:pt x="6288493" y="4935539"/>
                </a:lnTo>
                <a:lnTo>
                  <a:pt x="6276736" y="4987927"/>
                </a:lnTo>
                <a:lnTo>
                  <a:pt x="6261619" y="5033964"/>
                </a:lnTo>
                <a:lnTo>
                  <a:pt x="6244823" y="5075239"/>
                </a:lnTo>
                <a:lnTo>
                  <a:pt x="6224668" y="5114927"/>
                </a:lnTo>
                <a:lnTo>
                  <a:pt x="6204513" y="5149852"/>
                </a:lnTo>
                <a:lnTo>
                  <a:pt x="6184358" y="5186364"/>
                </a:lnTo>
                <a:lnTo>
                  <a:pt x="6165882" y="5226052"/>
                </a:lnTo>
                <a:lnTo>
                  <a:pt x="6147406" y="5268914"/>
                </a:lnTo>
                <a:lnTo>
                  <a:pt x="6132291" y="5313364"/>
                </a:lnTo>
                <a:lnTo>
                  <a:pt x="6122213" y="5365752"/>
                </a:lnTo>
                <a:lnTo>
                  <a:pt x="6112135" y="5426077"/>
                </a:lnTo>
                <a:lnTo>
                  <a:pt x="6110455" y="5494339"/>
                </a:lnTo>
                <a:lnTo>
                  <a:pt x="6112135" y="5562602"/>
                </a:lnTo>
                <a:lnTo>
                  <a:pt x="6122213" y="5622927"/>
                </a:lnTo>
                <a:lnTo>
                  <a:pt x="6132291" y="5675314"/>
                </a:lnTo>
                <a:lnTo>
                  <a:pt x="6147406" y="5721352"/>
                </a:lnTo>
                <a:lnTo>
                  <a:pt x="6165882" y="5762627"/>
                </a:lnTo>
                <a:lnTo>
                  <a:pt x="6184358" y="5802314"/>
                </a:lnTo>
                <a:lnTo>
                  <a:pt x="6204513" y="5840414"/>
                </a:lnTo>
                <a:lnTo>
                  <a:pt x="6224668" y="5876927"/>
                </a:lnTo>
                <a:lnTo>
                  <a:pt x="6244823" y="5915027"/>
                </a:lnTo>
                <a:lnTo>
                  <a:pt x="6261619" y="5956302"/>
                </a:lnTo>
                <a:lnTo>
                  <a:pt x="6276736" y="6003927"/>
                </a:lnTo>
                <a:lnTo>
                  <a:pt x="6288493" y="6056314"/>
                </a:lnTo>
                <a:lnTo>
                  <a:pt x="6296891" y="6113464"/>
                </a:lnTo>
                <a:lnTo>
                  <a:pt x="6300250" y="6183314"/>
                </a:lnTo>
                <a:lnTo>
                  <a:pt x="6296891" y="6251577"/>
                </a:lnTo>
                <a:lnTo>
                  <a:pt x="6288493" y="6311902"/>
                </a:lnTo>
                <a:lnTo>
                  <a:pt x="6276736" y="6361114"/>
                </a:lnTo>
                <a:lnTo>
                  <a:pt x="6261619" y="6407152"/>
                </a:lnTo>
                <a:lnTo>
                  <a:pt x="6244823" y="6448427"/>
                </a:lnTo>
                <a:lnTo>
                  <a:pt x="6226348" y="6488114"/>
                </a:lnTo>
                <a:lnTo>
                  <a:pt x="6207872" y="6523039"/>
                </a:lnTo>
                <a:lnTo>
                  <a:pt x="6187717" y="6561139"/>
                </a:lnTo>
                <a:lnTo>
                  <a:pt x="6167562" y="6597652"/>
                </a:lnTo>
                <a:lnTo>
                  <a:pt x="6150766" y="6640514"/>
                </a:lnTo>
                <a:lnTo>
                  <a:pt x="6133970" y="6683377"/>
                </a:lnTo>
                <a:lnTo>
                  <a:pt x="6123892" y="6735764"/>
                </a:lnTo>
                <a:lnTo>
                  <a:pt x="6115495" y="6791327"/>
                </a:lnTo>
                <a:lnTo>
                  <a:pt x="6110455" y="6858002"/>
                </a:lnTo>
                <a:lnTo>
                  <a:pt x="3149600" y="6858002"/>
                </a:lnTo>
                <a:lnTo>
                  <a:pt x="2707087" y="6858002"/>
                </a:lnTo>
                <a:lnTo>
                  <a:pt x="0" y="6858002"/>
                </a:lnTo>
                <a:close/>
              </a:path>
            </a:pathLst>
          </a:custGeom>
          <a:solidFill>
            <a:schemeClr val="accent1"/>
          </a:solidFill>
          <a:ln w="0">
            <a:noFill/>
            <a:prstDash val="solid"/>
            <a:round/>
            <a:headEnd/>
            <a:tailEnd/>
          </a:ln>
        </p:spPr>
        <p:txBody>
          <a:bodyPr/>
          <a:lstStyle/>
          <a:p>
            <a:endParaRPr lang="en-US"/>
          </a:p>
        </p:txBody>
      </p:sp>
      <p:sp>
        <p:nvSpPr>
          <p:cNvPr id="13314" name="Text Box 2">
            <a:extLst>
              <a:ext uri="{FF2B5EF4-FFF2-40B4-BE49-F238E27FC236}">
                <a16:creationId xmlns:a16="http://schemas.microsoft.com/office/drawing/2014/main" id="{FFC78DB0-B77C-11BA-20B2-050E86F46E2C}"/>
              </a:ext>
            </a:extLst>
          </p:cNvPr>
          <p:cNvSpPr txBox="1">
            <a:spLocks noChangeArrowheads="1"/>
          </p:cNvSpPr>
          <p:nvPr/>
        </p:nvSpPr>
        <p:spPr bwMode="auto">
          <a:xfrm>
            <a:off x="931933" y="1162940"/>
            <a:ext cx="4515598" cy="453212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1440" tIns="45720" rIns="91440" bIns="45720" rtlCol="0" anchor="ctr">
            <a:norm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9pPr>
          </a:lstStyle>
          <a:p>
            <a:pPr defTabSz="914400">
              <a:lnSpc>
                <a:spcPct val="90000"/>
              </a:lnSpc>
              <a:spcBef>
                <a:spcPct val="0"/>
              </a:spcBef>
              <a:spcAft>
                <a:spcPts val="600"/>
              </a:spcAft>
              <a:buClrTx/>
            </a:pPr>
            <a:r>
              <a:rPr lang="en-US" altLang="en-US" sz="4400" cap="all" spc="200">
                <a:solidFill>
                  <a:srgbClr val="2A1A00"/>
                </a:solidFill>
                <a:latin typeface="+mj-lt"/>
                <a:ea typeface="+mj-ea"/>
                <a:cs typeface="+mj-cs"/>
              </a:rPr>
              <a:t>Defect</a:t>
            </a:r>
          </a:p>
        </p:txBody>
      </p:sp>
      <p:sp>
        <p:nvSpPr>
          <p:cNvPr id="13327" name="Rectangle 13326">
            <a:extLst>
              <a:ext uri="{FF2B5EF4-FFF2-40B4-BE49-F238E27FC236}">
                <a16:creationId xmlns:a16="http://schemas.microsoft.com/office/drawing/2014/main" id="{E3B475C6-1445-41C7-9360-49FD7C1C1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313" name="Text Box 1">
            <a:extLst>
              <a:ext uri="{FF2B5EF4-FFF2-40B4-BE49-F238E27FC236}">
                <a16:creationId xmlns:a16="http://schemas.microsoft.com/office/drawing/2014/main" id="{7835968A-67F4-BC23-5224-2DDDBAAC0723}"/>
              </a:ext>
            </a:extLst>
          </p:cNvPr>
          <p:cNvSpPr txBox="1">
            <a:spLocks noChangeArrowheads="1"/>
          </p:cNvSpPr>
          <p:nvPr/>
        </p:nvSpPr>
        <p:spPr bwMode="auto">
          <a:xfrm>
            <a:off x="6494113" y="441435"/>
            <a:ext cx="5298494" cy="593834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1440" tIns="45720" rIns="91440" bIns="45720" rtlCol="0" anchor="ctr">
            <a:norm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Myriad Pro" pitchFamily="32" charset="0"/>
                <a:cs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Myriad Pro" pitchFamily="32" charset="0"/>
                <a:cs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Myriad Pro" pitchFamily="32" charset="0"/>
                <a:cs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Myriad Pro" pitchFamily="32" charset="0"/>
                <a:cs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Myriad Pro" pitchFamily="32" charset="0"/>
                <a:cs typeface="Arial" panose="020B0604020202020204" pitchFamily="34" charset="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Myriad Pro" pitchFamily="32" charset="0"/>
                <a:cs typeface="Arial" panose="020B0604020202020204" pitchFamily="34" charset="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Myriad Pro" pitchFamily="32" charset="0"/>
                <a:cs typeface="Arial" panose="020B0604020202020204" pitchFamily="34" charset="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Myriad Pro" pitchFamily="32" charset="0"/>
                <a:cs typeface="Arial" panose="020B0604020202020204" pitchFamily="34" charset="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Myriad Pro" pitchFamily="32" charset="0"/>
                <a:cs typeface="Arial" panose="020B0604020202020204" pitchFamily="34" charset="0"/>
              </a:defRPr>
            </a:lvl9pPr>
          </a:lstStyle>
          <a:p>
            <a:pPr indent="-228600" defTabSz="914400">
              <a:spcBef>
                <a:spcPts val="700"/>
              </a:spcBef>
              <a:buClr>
                <a:schemeClr val="tx2"/>
              </a:buClr>
              <a:buFontTx/>
              <a:buNone/>
            </a:pPr>
            <a:r>
              <a:rPr lang="en-US" altLang="en-US" sz="1600" dirty="0">
                <a:solidFill>
                  <a:schemeClr val="tx1">
                    <a:lumMod val="65000"/>
                    <a:lumOff val="35000"/>
                  </a:schemeClr>
                </a:solidFill>
                <a:latin typeface="+mn-lt"/>
                <a:cs typeface="+mn-cs"/>
              </a:rPr>
              <a:t>	• A software bug or defect is an error, flaw, mistake, failure, or fault in a computer program that prevents it from behaving as intended. </a:t>
            </a:r>
          </a:p>
          <a:p>
            <a:pPr indent="-228600" defTabSz="914400">
              <a:spcBef>
                <a:spcPts val="700"/>
              </a:spcBef>
              <a:buClr>
                <a:schemeClr val="tx2"/>
              </a:buClr>
              <a:buFontTx/>
              <a:buNone/>
            </a:pPr>
            <a:endParaRPr lang="en-US" altLang="en-US" sz="1600" dirty="0">
              <a:solidFill>
                <a:schemeClr val="tx1">
                  <a:lumMod val="65000"/>
                  <a:lumOff val="35000"/>
                </a:schemeClr>
              </a:solidFill>
              <a:latin typeface="+mn-lt"/>
              <a:cs typeface="+mn-cs"/>
            </a:endParaRPr>
          </a:p>
          <a:p>
            <a:pPr indent="-228600" defTabSz="914400">
              <a:spcBef>
                <a:spcPts val="700"/>
              </a:spcBef>
              <a:buClr>
                <a:schemeClr val="tx2"/>
              </a:buClr>
              <a:buFontTx/>
              <a:buNone/>
            </a:pPr>
            <a:r>
              <a:rPr lang="en-US" altLang="en-US" sz="1600" dirty="0">
                <a:solidFill>
                  <a:schemeClr val="tx1">
                    <a:lumMod val="65000"/>
                    <a:lumOff val="35000"/>
                  </a:schemeClr>
                </a:solidFill>
                <a:latin typeface="+mn-lt"/>
                <a:cs typeface="+mn-cs"/>
              </a:rPr>
              <a:t>• Defects are the gaps between the expected behavior and the actual behavior of the application or system.</a:t>
            </a:r>
          </a:p>
          <a:p>
            <a:pPr indent="-228600" defTabSz="914400">
              <a:spcBef>
                <a:spcPts val="700"/>
              </a:spcBef>
              <a:buClr>
                <a:schemeClr val="tx2"/>
              </a:buClr>
              <a:buFontTx/>
              <a:buNone/>
            </a:pPr>
            <a:endParaRPr lang="en-US" altLang="en-US" sz="1600" dirty="0">
              <a:solidFill>
                <a:schemeClr val="tx1">
                  <a:lumMod val="65000"/>
                  <a:lumOff val="35000"/>
                </a:schemeClr>
              </a:solidFill>
              <a:latin typeface="+mn-lt"/>
              <a:cs typeface="+mn-cs"/>
            </a:endParaRPr>
          </a:p>
          <a:p>
            <a:pPr indent="-228600" defTabSz="914400">
              <a:spcBef>
                <a:spcPts val="700"/>
              </a:spcBef>
              <a:buClr>
                <a:schemeClr val="tx2"/>
              </a:buClr>
              <a:buFontTx/>
              <a:buNone/>
            </a:pPr>
            <a:r>
              <a:rPr lang="en-US" altLang="en-US" sz="1600" dirty="0">
                <a:solidFill>
                  <a:schemeClr val="tx1">
                    <a:lumMod val="65000"/>
                    <a:lumOff val="35000"/>
                  </a:schemeClr>
                </a:solidFill>
                <a:latin typeface="+mn-lt"/>
                <a:cs typeface="+mn-cs"/>
              </a:rPr>
              <a:t>• Defects arise from the verification and validation of the programming products like SRS, Test Specifications &amp; Code.</a:t>
            </a:r>
          </a:p>
          <a:p>
            <a:pPr indent="-228600" defTabSz="914400">
              <a:spcBef>
                <a:spcPts val="700"/>
              </a:spcBef>
              <a:buClr>
                <a:schemeClr val="tx2"/>
              </a:buClr>
              <a:buFontTx/>
              <a:buNone/>
            </a:pPr>
            <a:endParaRPr lang="en-US" altLang="en-US" sz="1600" dirty="0">
              <a:solidFill>
                <a:schemeClr val="tx1">
                  <a:lumMod val="65000"/>
                  <a:lumOff val="35000"/>
                </a:schemeClr>
              </a:solidFill>
              <a:latin typeface="+mn-lt"/>
              <a:cs typeface="+mn-cs"/>
            </a:endParaRPr>
          </a:p>
          <a:p>
            <a:pPr indent="-228600" defTabSz="914400">
              <a:spcBef>
                <a:spcPts val="700"/>
              </a:spcBef>
              <a:buClr>
                <a:schemeClr val="tx2"/>
              </a:buClr>
              <a:buFontTx/>
              <a:buNone/>
            </a:pPr>
            <a:r>
              <a:rPr lang="en-US" altLang="en-US" sz="1600" dirty="0">
                <a:solidFill>
                  <a:schemeClr val="tx1">
                    <a:lumMod val="65000"/>
                    <a:lumOff val="35000"/>
                  </a:schemeClr>
                </a:solidFill>
                <a:latin typeface="+mn-lt"/>
                <a:cs typeface="+mn-cs"/>
              </a:rPr>
              <a:t>• Defect can arise in any of the Software Test Life Cycle Phase. Defects arising from each phase should be logged and tracked to closure.</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 Box 1">
            <a:extLst>
              <a:ext uri="{FF2B5EF4-FFF2-40B4-BE49-F238E27FC236}">
                <a16:creationId xmlns:a16="http://schemas.microsoft.com/office/drawing/2014/main" id="{39EA5375-7F6E-2604-CFB2-53D3046A5782}"/>
              </a:ext>
            </a:extLst>
          </p:cNvPr>
          <p:cNvSpPr txBox="1">
            <a:spLocks noChangeArrowheads="1"/>
          </p:cNvSpPr>
          <p:nvPr/>
        </p:nvSpPr>
        <p:spPr bwMode="auto">
          <a:xfrm>
            <a:off x="1860550" y="166688"/>
            <a:ext cx="7140575"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9pPr>
          </a:lstStyle>
          <a:p>
            <a:pPr hangingPunct="0">
              <a:buClrTx/>
              <a:buFontTx/>
              <a:buNone/>
            </a:pPr>
            <a:r>
              <a:rPr lang="de-DE" altLang="en-US" sz="2800" dirty="0">
                <a:solidFill>
                  <a:schemeClr val="tx1"/>
                </a:solidFill>
                <a:latin typeface="Tahoma" panose="020B0604030504040204" pitchFamily="34" charset="0"/>
                <a:ea typeface="ArialUnicodeMS" panose="020B0604020202020204" pitchFamily="34" charset="-128"/>
                <a:cs typeface="ArialUnicodeMS" panose="020B0604020202020204" pitchFamily="34" charset="-128"/>
              </a:rPr>
              <a:t>Defect Classification- Severity and Priority</a:t>
            </a:r>
          </a:p>
        </p:txBody>
      </p:sp>
      <p:sp>
        <p:nvSpPr>
          <p:cNvPr id="15362" name="Text Box 2">
            <a:extLst>
              <a:ext uri="{FF2B5EF4-FFF2-40B4-BE49-F238E27FC236}">
                <a16:creationId xmlns:a16="http://schemas.microsoft.com/office/drawing/2014/main" id="{87CFBCDC-7C8E-4AAF-B292-5C5651F1E614}"/>
              </a:ext>
            </a:extLst>
          </p:cNvPr>
          <p:cNvSpPr txBox="1">
            <a:spLocks noChangeArrowheads="1"/>
          </p:cNvSpPr>
          <p:nvPr/>
        </p:nvSpPr>
        <p:spPr bwMode="auto">
          <a:xfrm>
            <a:off x="1981200" y="685801"/>
            <a:ext cx="8458200" cy="333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9pPr>
          </a:lstStyle>
          <a:p>
            <a:pPr hangingPunct="0">
              <a:buClrTx/>
              <a:buFontTx/>
              <a:buNone/>
            </a:pPr>
            <a:r>
              <a:rPr lang="de-DE" altLang="en-US" sz="1600" dirty="0">
                <a:latin typeface="Tahoma" panose="020B0604030504040204" pitchFamily="34" charset="0"/>
              </a:rPr>
              <a:t>All </a:t>
            </a:r>
            <a:r>
              <a:rPr lang="de-DE" altLang="en-US" sz="1600" dirty="0" err="1">
                <a:latin typeface="Tahoma" panose="020B0604030504040204" pitchFamily="34" charset="0"/>
              </a:rPr>
              <a:t>the</a:t>
            </a:r>
            <a:r>
              <a:rPr lang="de-DE" altLang="en-US" sz="1600" dirty="0">
                <a:latin typeface="Tahoma" panose="020B0604030504040204" pitchFamily="34" charset="0"/>
              </a:rPr>
              <a:t> </a:t>
            </a:r>
            <a:r>
              <a:rPr lang="de-DE" altLang="en-US" sz="1600" dirty="0" err="1">
                <a:latin typeface="Tahoma" panose="020B0604030504040204" pitchFamily="34" charset="0"/>
              </a:rPr>
              <a:t>defects</a:t>
            </a:r>
            <a:r>
              <a:rPr lang="de-DE" altLang="en-US" sz="1600" dirty="0">
                <a:latin typeface="Tahoma" panose="020B0604030504040204" pitchFamily="34" charset="0"/>
              </a:rPr>
              <a:t> </a:t>
            </a:r>
            <a:r>
              <a:rPr lang="de-DE" altLang="en-US" sz="1600" dirty="0" err="1">
                <a:latin typeface="Tahoma" panose="020B0604030504040204" pitchFamily="34" charset="0"/>
              </a:rPr>
              <a:t>which</a:t>
            </a:r>
            <a:r>
              <a:rPr lang="de-DE" altLang="en-US" sz="1600" dirty="0">
                <a:latin typeface="Tahoma" panose="020B0604030504040204" pitchFamily="34" charset="0"/>
              </a:rPr>
              <a:t> </a:t>
            </a:r>
            <a:r>
              <a:rPr lang="de-DE" altLang="en-US" sz="1600" dirty="0" err="1">
                <a:latin typeface="Tahoma" panose="020B0604030504040204" pitchFamily="34" charset="0"/>
              </a:rPr>
              <a:t>are</a:t>
            </a:r>
            <a:r>
              <a:rPr lang="de-DE" altLang="en-US" sz="1600" dirty="0">
                <a:latin typeface="Tahoma" panose="020B0604030504040204" pitchFamily="34" charset="0"/>
              </a:rPr>
              <a:t> </a:t>
            </a:r>
            <a:r>
              <a:rPr lang="de-DE" altLang="en-US" sz="1600" dirty="0" err="1">
                <a:latin typeface="Tahoma" panose="020B0604030504040204" pitchFamily="34" charset="0"/>
              </a:rPr>
              <a:t>raised</a:t>
            </a:r>
            <a:r>
              <a:rPr lang="de-DE" altLang="en-US" sz="1600" dirty="0">
                <a:latin typeface="Tahoma" panose="020B0604030504040204" pitchFamily="34" charset="0"/>
              </a:rPr>
              <a:t> </a:t>
            </a:r>
            <a:r>
              <a:rPr lang="de-DE" altLang="en-US" sz="1600" dirty="0" err="1">
                <a:latin typeface="Tahoma" panose="020B0604030504040204" pitchFamily="34" charset="0"/>
              </a:rPr>
              <a:t>would</a:t>
            </a:r>
            <a:r>
              <a:rPr lang="de-DE" altLang="en-US" sz="1600" dirty="0">
                <a:latin typeface="Tahoma" panose="020B0604030504040204" pitchFamily="34" charset="0"/>
              </a:rPr>
              <a:t> </a:t>
            </a:r>
            <a:r>
              <a:rPr lang="de-DE" altLang="en-US" sz="1600" dirty="0" err="1">
                <a:latin typeface="Tahoma" panose="020B0604030504040204" pitchFamily="34" charset="0"/>
              </a:rPr>
              <a:t>be</a:t>
            </a:r>
            <a:r>
              <a:rPr lang="de-DE" altLang="en-US" sz="1600" dirty="0">
                <a:latin typeface="Tahoma" panose="020B0604030504040204" pitchFamily="34" charset="0"/>
              </a:rPr>
              <a:t> </a:t>
            </a:r>
            <a:r>
              <a:rPr lang="de-DE" altLang="en-US" sz="1600" dirty="0" err="1">
                <a:latin typeface="Tahoma" panose="020B0604030504040204" pitchFamily="34" charset="0"/>
              </a:rPr>
              <a:t>assigned</a:t>
            </a:r>
            <a:r>
              <a:rPr lang="de-DE" altLang="en-US" sz="1600" dirty="0">
                <a:latin typeface="Tahoma" panose="020B0604030504040204" pitchFamily="34" charset="0"/>
              </a:rPr>
              <a:t> a </a:t>
            </a:r>
            <a:r>
              <a:rPr lang="de-DE" altLang="en-US" sz="1600" dirty="0" err="1">
                <a:latin typeface="Tahoma" panose="020B0604030504040204" pitchFamily="34" charset="0"/>
              </a:rPr>
              <a:t>severity</a:t>
            </a:r>
            <a:r>
              <a:rPr lang="de-DE" altLang="en-US" sz="1600" dirty="0">
                <a:latin typeface="Tahoma" panose="020B0604030504040204" pitchFamily="34" charset="0"/>
              </a:rPr>
              <a:t> </a:t>
            </a:r>
            <a:r>
              <a:rPr lang="de-DE" altLang="en-US" sz="1600" dirty="0" err="1">
                <a:latin typeface="Tahoma" panose="020B0604030504040204" pitchFamily="34" charset="0"/>
              </a:rPr>
              <a:t>level</a:t>
            </a:r>
            <a:r>
              <a:rPr lang="de-DE" altLang="en-US" sz="1600" dirty="0">
                <a:latin typeface="Tahoma" panose="020B0604030504040204" pitchFamily="34" charset="0"/>
              </a:rPr>
              <a:t> and a  Priority.</a:t>
            </a:r>
          </a:p>
        </p:txBody>
      </p:sp>
      <p:graphicFrame>
        <p:nvGraphicFramePr>
          <p:cNvPr id="15363" name="Group 3">
            <a:extLst>
              <a:ext uri="{FF2B5EF4-FFF2-40B4-BE49-F238E27FC236}">
                <a16:creationId xmlns:a16="http://schemas.microsoft.com/office/drawing/2014/main" id="{310373B1-1806-B692-52C9-C951F99C18D8}"/>
              </a:ext>
            </a:extLst>
          </p:cNvPr>
          <p:cNvGraphicFramePr>
            <a:graphicFrameLocks noGrp="1"/>
          </p:cNvGraphicFramePr>
          <p:nvPr>
            <p:extLst>
              <p:ext uri="{D42A27DB-BD31-4B8C-83A1-F6EECF244321}">
                <p14:modId xmlns:p14="http://schemas.microsoft.com/office/powerpoint/2010/main" val="4178645330"/>
              </p:ext>
            </p:extLst>
          </p:nvPr>
        </p:nvGraphicFramePr>
        <p:xfrm>
          <a:off x="1981200" y="1065798"/>
          <a:ext cx="8220075" cy="2477501"/>
        </p:xfrm>
        <a:graphic>
          <a:graphicData uri="http://schemas.openxmlformats.org/drawingml/2006/table">
            <a:tbl>
              <a:tblPr/>
              <a:tblGrid>
                <a:gridCol w="1107344">
                  <a:extLst>
                    <a:ext uri="{9D8B030D-6E8A-4147-A177-3AD203B41FA5}">
                      <a16:colId xmlns:a16="http://schemas.microsoft.com/office/drawing/2014/main" val="3072643804"/>
                    </a:ext>
                  </a:extLst>
                </a:gridCol>
                <a:gridCol w="7112731">
                  <a:extLst>
                    <a:ext uri="{9D8B030D-6E8A-4147-A177-3AD203B41FA5}">
                      <a16:colId xmlns:a16="http://schemas.microsoft.com/office/drawing/2014/main" val="263511306"/>
                    </a:ext>
                  </a:extLst>
                </a:gridCol>
              </a:tblGrid>
              <a:tr h="0">
                <a:tc>
                  <a:txBody>
                    <a:bodyPr/>
                    <a:lstStyle>
                      <a:lvl1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1pPr>
                      <a:lvl2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5pPr>
                      <a:lvl6pPr marL="25146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6pPr>
                      <a:lvl7pPr marL="29718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7pPr>
                      <a:lvl8pPr marL="34290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8pPr>
                      <a:lvl9pPr marL="38862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9pPr>
                    </a:lstStyle>
                    <a:p>
                      <a:pPr marL="0" marR="0" lvl="0" indent="0" algn="l" defTabSz="457200" rtl="0" eaLnBrk="1" fontAlgn="base" latinLnBrk="0" hangingPunct="1">
                        <a:lnSpc>
                          <a:spcPct val="101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400" b="1" i="0" u="none" strike="noStrike" cap="none" normalizeH="0" baseline="0" dirty="0">
                          <a:ln>
                            <a:noFill/>
                          </a:ln>
                          <a:solidFill>
                            <a:srgbClr val="FFFFFF"/>
                          </a:solidFill>
                          <a:effectLst/>
                          <a:latin typeface="Tahoma" panose="020B0604030504040204" pitchFamily="34" charset="0"/>
                          <a:cs typeface="Arial" panose="020B0604020202020204" pitchFamily="34" charset="0"/>
                        </a:rPr>
                        <a:t>Severity </a:t>
                      </a:r>
                    </a:p>
                  </a:txBody>
                  <a:tcPr marL="90000" marR="90000" marT="46800" marB="46800" horzOverflow="overflow">
                    <a:lnL>
                      <a:noFill/>
                    </a:lnL>
                    <a:lnR>
                      <a:noFill/>
                    </a:lnR>
                    <a:lnT>
                      <a:noFill/>
                    </a:lnT>
                    <a:lnB>
                      <a:noFill/>
                    </a:lnB>
                    <a:lnTlToBr>
                      <a:noFill/>
                    </a:lnTlToBr>
                    <a:lnBlToTr>
                      <a:noFill/>
                    </a:lnBlToTr>
                    <a:solidFill>
                      <a:srgbClr val="0066CC"/>
                    </a:solidFill>
                  </a:tcPr>
                </a:tc>
                <a:tc>
                  <a:txBody>
                    <a:bodyPr/>
                    <a:lstStyle>
                      <a:lvl1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1pPr>
                      <a:lvl2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5pPr>
                      <a:lvl6pPr marL="25146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6pPr>
                      <a:lvl7pPr marL="29718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7pPr>
                      <a:lvl8pPr marL="34290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8pPr>
                      <a:lvl9pPr marL="38862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9pPr>
                    </a:lstStyle>
                    <a:p>
                      <a:pPr marL="0" marR="0" lvl="0" indent="0" algn="l" defTabSz="457200" rtl="0" eaLnBrk="1" fontAlgn="base" latinLnBrk="0" hangingPunct="1">
                        <a:lnSpc>
                          <a:spcPct val="101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400" b="1" i="0" u="none" strike="noStrike" kern="1200" cap="none" normalizeH="0" baseline="0" dirty="0">
                          <a:ln>
                            <a:noFill/>
                          </a:ln>
                          <a:solidFill>
                            <a:srgbClr val="FFFFFF"/>
                          </a:solidFill>
                          <a:effectLst/>
                          <a:latin typeface="Tahoma" panose="020B0604030504040204" pitchFamily="34" charset="0"/>
                          <a:ea typeface="Microsoft YaHei" panose="020B0503020204020204" pitchFamily="34" charset="-122"/>
                          <a:cs typeface="Arial" panose="020B0604020202020204" pitchFamily="34" charset="0"/>
                        </a:rPr>
                        <a:t>Description</a:t>
                      </a:r>
                    </a:p>
                  </a:txBody>
                  <a:tcPr marL="90000" marR="90000" marT="418824" marB="46800" horzOverflow="overflow">
                    <a:lnL>
                      <a:noFill/>
                    </a:lnL>
                    <a:lnR>
                      <a:noFill/>
                    </a:lnR>
                    <a:lnT>
                      <a:noFill/>
                    </a:lnT>
                    <a:lnB>
                      <a:noFill/>
                    </a:lnB>
                    <a:lnTlToBr>
                      <a:noFill/>
                    </a:lnTlToBr>
                    <a:lnBlToTr>
                      <a:noFill/>
                    </a:lnBlToTr>
                    <a:solidFill>
                      <a:srgbClr val="0066CC"/>
                    </a:solidFill>
                  </a:tcPr>
                </a:tc>
                <a:extLst>
                  <a:ext uri="{0D108BD9-81ED-4DB2-BD59-A6C34878D82A}">
                    <a16:rowId xmlns:a16="http://schemas.microsoft.com/office/drawing/2014/main" val="4169965564"/>
                  </a:ext>
                </a:extLst>
              </a:tr>
              <a:tr h="469373">
                <a:tc>
                  <a:txBody>
                    <a:bodyPr/>
                    <a:lstStyle>
                      <a:lvl1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1pPr>
                      <a:lvl2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5pPr>
                      <a:lvl6pPr marL="25146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6pPr>
                      <a:lvl7pPr marL="29718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7pPr>
                      <a:lvl8pPr marL="34290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8pPr>
                      <a:lvl9pPr marL="38862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9pPr>
                    </a:lstStyle>
                    <a:p>
                      <a:pPr marL="0" marR="0" lvl="0" indent="0" algn="l" defTabSz="457200" rtl="0" eaLnBrk="1" fontAlgn="base" latinLnBrk="0" hangingPunct="1">
                        <a:lnSpc>
                          <a:spcPct val="101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400" b="0" i="0" u="none" strike="noStrike" cap="none" normalizeH="0" baseline="0">
                          <a:ln>
                            <a:noFill/>
                          </a:ln>
                          <a:solidFill>
                            <a:srgbClr val="000000"/>
                          </a:solidFill>
                          <a:effectLst/>
                          <a:latin typeface="Tahoma" panose="020B0604030504040204" pitchFamily="34" charset="0"/>
                          <a:cs typeface="Arial" panose="020B0604020202020204" pitchFamily="34" charset="0"/>
                        </a:rPr>
                        <a:t>Severity 1</a:t>
                      </a:r>
                    </a:p>
                  </a:txBody>
                  <a:tcPr marL="90000" marR="90000" marT="46800" marB="46800" horzOverflow="overflow">
                    <a:lnL>
                      <a:noFill/>
                    </a:lnL>
                    <a:lnR>
                      <a:noFill/>
                    </a:lnR>
                    <a:lnT>
                      <a:noFill/>
                    </a:lnT>
                    <a:lnB>
                      <a:noFill/>
                    </a:lnB>
                    <a:lnTlToBr>
                      <a:noFill/>
                    </a:lnTlToBr>
                    <a:lnBlToTr>
                      <a:noFill/>
                    </a:lnBlToTr>
                    <a:solidFill>
                      <a:srgbClr val="CFE7F5"/>
                    </a:solidFill>
                  </a:tcPr>
                </a:tc>
                <a:tc>
                  <a:txBody>
                    <a:bodyPr/>
                    <a:lstStyle>
                      <a:lvl1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1pPr>
                      <a:lvl2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5pPr>
                      <a:lvl6pPr marL="25146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6pPr>
                      <a:lvl7pPr marL="29718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7pPr>
                      <a:lvl8pPr marL="34290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8pPr>
                      <a:lvl9pPr marL="38862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9pPr>
                    </a:lstStyle>
                    <a:p>
                      <a:pPr marL="0" marR="0" lvl="0" indent="0" algn="l" defTabSz="457200" rtl="0" eaLnBrk="1" fontAlgn="base" latinLnBrk="0" hangingPunct="1">
                        <a:lnSpc>
                          <a:spcPct val="101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400" b="0" i="0" u="none" strike="noStrike" cap="none" normalizeH="0" baseline="0">
                          <a:ln>
                            <a:noFill/>
                          </a:ln>
                          <a:solidFill>
                            <a:srgbClr val="000000"/>
                          </a:solidFill>
                          <a:effectLst/>
                          <a:latin typeface="Tahoma" panose="020B0604030504040204" pitchFamily="34" charset="0"/>
                          <a:cs typeface="Arial" panose="020B0604020202020204" pitchFamily="34" charset="0"/>
                        </a:rPr>
                        <a:t>Defects that impact areas critical to the business and which stop the testing of substantial areas of the system under testing.</a:t>
                      </a:r>
                    </a:p>
                  </a:txBody>
                  <a:tcPr marL="90000" marR="90000" marT="46800" marB="46800" horzOverflow="overflow">
                    <a:lnL>
                      <a:noFill/>
                    </a:lnL>
                    <a:lnR>
                      <a:noFill/>
                    </a:lnR>
                    <a:lnT>
                      <a:noFill/>
                    </a:lnT>
                    <a:lnB>
                      <a:noFill/>
                    </a:lnB>
                    <a:lnTlToBr>
                      <a:noFill/>
                    </a:lnTlToBr>
                    <a:lnBlToTr>
                      <a:noFill/>
                    </a:lnBlToTr>
                    <a:solidFill>
                      <a:srgbClr val="CFE7F5"/>
                    </a:solidFill>
                  </a:tcPr>
                </a:tc>
                <a:extLst>
                  <a:ext uri="{0D108BD9-81ED-4DB2-BD59-A6C34878D82A}">
                    <a16:rowId xmlns:a16="http://schemas.microsoft.com/office/drawing/2014/main" val="2978172852"/>
                  </a:ext>
                </a:extLst>
              </a:tr>
              <a:tr h="469373">
                <a:tc>
                  <a:txBody>
                    <a:bodyPr/>
                    <a:lstStyle>
                      <a:lvl1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1pPr>
                      <a:lvl2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5pPr>
                      <a:lvl6pPr marL="25146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6pPr>
                      <a:lvl7pPr marL="29718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7pPr>
                      <a:lvl8pPr marL="34290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8pPr>
                      <a:lvl9pPr marL="38862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9pPr>
                    </a:lstStyle>
                    <a:p>
                      <a:pPr marL="0" marR="0" lvl="0" indent="0" algn="l" defTabSz="457200" rtl="0" eaLnBrk="1" fontAlgn="base" latinLnBrk="0" hangingPunct="1">
                        <a:lnSpc>
                          <a:spcPct val="101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400" b="0" i="0" u="none" strike="noStrike" cap="none" normalizeH="0" baseline="0">
                          <a:ln>
                            <a:noFill/>
                          </a:ln>
                          <a:solidFill>
                            <a:srgbClr val="000000"/>
                          </a:solidFill>
                          <a:effectLst/>
                          <a:latin typeface="Tahoma" panose="020B0604030504040204" pitchFamily="34" charset="0"/>
                          <a:cs typeface="Arial" panose="020B0604020202020204" pitchFamily="34" charset="0"/>
                        </a:rPr>
                        <a:t>Severity 2</a:t>
                      </a:r>
                    </a:p>
                  </a:txBody>
                  <a:tcPr marL="90000" marR="90000" marT="46800" marB="46800" horzOverflow="overflow">
                    <a:lnL>
                      <a:noFill/>
                    </a:lnL>
                    <a:lnR>
                      <a:noFill/>
                    </a:lnR>
                    <a:lnT>
                      <a:noFill/>
                    </a:lnT>
                    <a:lnB>
                      <a:noFill/>
                    </a:lnB>
                    <a:lnTlToBr>
                      <a:noFill/>
                    </a:lnTlToBr>
                    <a:lnBlToTr>
                      <a:noFill/>
                    </a:lnBlToTr>
                    <a:solidFill>
                      <a:srgbClr val="99CCFF"/>
                    </a:solidFill>
                  </a:tcPr>
                </a:tc>
                <a:tc>
                  <a:txBody>
                    <a:bodyPr/>
                    <a:lstStyle>
                      <a:lvl1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1pPr>
                      <a:lvl2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5pPr>
                      <a:lvl6pPr marL="25146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6pPr>
                      <a:lvl7pPr marL="29718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7pPr>
                      <a:lvl8pPr marL="34290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8pPr>
                      <a:lvl9pPr marL="38862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9pPr>
                    </a:lstStyle>
                    <a:p>
                      <a:pPr marL="0" marR="0" lvl="0" indent="0" algn="l" defTabSz="457200" rtl="0" eaLnBrk="1" fontAlgn="base" latinLnBrk="0" hangingPunct="1">
                        <a:lnSpc>
                          <a:spcPct val="101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400" b="0" i="0" u="none" strike="noStrike" cap="none" normalizeH="0" baseline="0" dirty="0">
                          <a:ln>
                            <a:noFill/>
                          </a:ln>
                          <a:solidFill>
                            <a:srgbClr val="000000"/>
                          </a:solidFill>
                          <a:effectLst/>
                          <a:latin typeface="Tahoma" panose="020B0604030504040204" pitchFamily="34" charset="0"/>
                          <a:cs typeface="Arial" panose="020B0604020202020204" pitchFamily="34" charset="0"/>
                        </a:rPr>
                        <a:t>Defects that are serious problem whose impact is confined to a functional area and for which there is a work round</a:t>
                      </a:r>
                    </a:p>
                  </a:txBody>
                  <a:tcPr marL="90000" marR="90000" marT="46800" marB="46800" horzOverflow="overflow">
                    <a:lnL>
                      <a:noFill/>
                    </a:lnL>
                    <a:lnR>
                      <a:noFill/>
                    </a:lnR>
                    <a:lnT>
                      <a:noFill/>
                    </a:lnT>
                    <a:lnB>
                      <a:noFill/>
                    </a:lnB>
                    <a:lnTlToBr>
                      <a:noFill/>
                    </a:lnTlToBr>
                    <a:lnBlToTr>
                      <a:noFill/>
                    </a:lnBlToTr>
                    <a:solidFill>
                      <a:srgbClr val="99CCFF"/>
                    </a:solidFill>
                  </a:tcPr>
                </a:tc>
                <a:extLst>
                  <a:ext uri="{0D108BD9-81ED-4DB2-BD59-A6C34878D82A}">
                    <a16:rowId xmlns:a16="http://schemas.microsoft.com/office/drawing/2014/main" val="2091248067"/>
                  </a:ext>
                </a:extLst>
              </a:tr>
              <a:tr h="469373">
                <a:tc>
                  <a:txBody>
                    <a:bodyPr/>
                    <a:lstStyle>
                      <a:lvl1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1pPr>
                      <a:lvl2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5pPr>
                      <a:lvl6pPr marL="25146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6pPr>
                      <a:lvl7pPr marL="29718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7pPr>
                      <a:lvl8pPr marL="34290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8pPr>
                      <a:lvl9pPr marL="38862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9pPr>
                    </a:lstStyle>
                    <a:p>
                      <a:pPr marL="0" marR="0" lvl="0" indent="0" algn="l" defTabSz="457200" rtl="0" eaLnBrk="1" fontAlgn="base" latinLnBrk="0" hangingPunct="1">
                        <a:lnSpc>
                          <a:spcPct val="101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400" b="0" i="0" u="none" strike="noStrike" cap="none" normalizeH="0" baseline="0">
                          <a:ln>
                            <a:noFill/>
                          </a:ln>
                          <a:solidFill>
                            <a:srgbClr val="000000"/>
                          </a:solidFill>
                          <a:effectLst/>
                          <a:latin typeface="Tahoma" panose="020B0604030504040204" pitchFamily="34" charset="0"/>
                          <a:cs typeface="Arial" panose="020B0604020202020204" pitchFamily="34" charset="0"/>
                        </a:rPr>
                        <a:t>Severity 3</a:t>
                      </a:r>
                    </a:p>
                  </a:txBody>
                  <a:tcPr marL="90000" marR="90000" marT="46800" marB="46800" horzOverflow="overflow">
                    <a:lnL>
                      <a:noFill/>
                    </a:lnL>
                    <a:lnR>
                      <a:noFill/>
                    </a:lnR>
                    <a:lnT>
                      <a:noFill/>
                    </a:lnT>
                    <a:lnB>
                      <a:noFill/>
                    </a:lnB>
                    <a:lnTlToBr>
                      <a:noFill/>
                    </a:lnTlToBr>
                    <a:lnBlToTr>
                      <a:noFill/>
                    </a:lnBlToTr>
                    <a:solidFill>
                      <a:srgbClr val="CFE7F5"/>
                    </a:solidFill>
                  </a:tcPr>
                </a:tc>
                <a:tc>
                  <a:txBody>
                    <a:bodyPr/>
                    <a:lstStyle>
                      <a:lvl1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1pPr>
                      <a:lvl2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5pPr>
                      <a:lvl6pPr marL="25146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6pPr>
                      <a:lvl7pPr marL="29718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7pPr>
                      <a:lvl8pPr marL="34290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8pPr>
                      <a:lvl9pPr marL="38862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9pPr>
                    </a:lstStyle>
                    <a:p>
                      <a:pPr marL="0" marR="0" lvl="0" indent="0" algn="l" defTabSz="457200" rtl="0" eaLnBrk="1" fontAlgn="base" latinLnBrk="0" hangingPunct="1">
                        <a:lnSpc>
                          <a:spcPct val="101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400" b="0" i="0" u="none" strike="noStrike" cap="none" normalizeH="0" baseline="0" dirty="0">
                          <a:ln>
                            <a:noFill/>
                          </a:ln>
                          <a:solidFill>
                            <a:srgbClr val="000000"/>
                          </a:solidFill>
                          <a:effectLst/>
                          <a:latin typeface="Tahoma" panose="020B0604030504040204" pitchFamily="34" charset="0"/>
                          <a:cs typeface="Arial" panose="020B0604020202020204" pitchFamily="34" charset="0"/>
                        </a:rPr>
                        <a:t>Minor problem in a single screen or related to a single function for which there is a workaround</a:t>
                      </a:r>
                    </a:p>
                  </a:txBody>
                  <a:tcPr marL="90000" marR="90000" marT="46800" marB="46800" horzOverflow="overflow">
                    <a:lnL>
                      <a:noFill/>
                    </a:lnL>
                    <a:lnR>
                      <a:noFill/>
                    </a:lnR>
                    <a:lnT>
                      <a:noFill/>
                    </a:lnT>
                    <a:lnB>
                      <a:noFill/>
                    </a:lnB>
                    <a:lnTlToBr>
                      <a:noFill/>
                    </a:lnTlToBr>
                    <a:lnBlToTr>
                      <a:noFill/>
                    </a:lnBlToTr>
                    <a:solidFill>
                      <a:srgbClr val="CFE7F5"/>
                    </a:solidFill>
                  </a:tcPr>
                </a:tc>
                <a:extLst>
                  <a:ext uri="{0D108BD9-81ED-4DB2-BD59-A6C34878D82A}">
                    <a16:rowId xmlns:a16="http://schemas.microsoft.com/office/drawing/2014/main" val="617686415"/>
                  </a:ext>
                </a:extLst>
              </a:tr>
              <a:tr h="276267">
                <a:tc>
                  <a:txBody>
                    <a:bodyPr/>
                    <a:lstStyle>
                      <a:lvl1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1pPr>
                      <a:lvl2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5pPr>
                      <a:lvl6pPr marL="25146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6pPr>
                      <a:lvl7pPr marL="29718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7pPr>
                      <a:lvl8pPr marL="34290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8pPr>
                      <a:lvl9pPr marL="38862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9pPr>
                    </a:lstStyle>
                    <a:p>
                      <a:pPr marL="0" marR="0" lvl="0" indent="0" algn="l" defTabSz="457200" rtl="0" eaLnBrk="1" fontAlgn="base" latinLnBrk="0" hangingPunct="1">
                        <a:lnSpc>
                          <a:spcPct val="101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400" b="0" i="0" u="none" strike="noStrike" cap="none" normalizeH="0" baseline="0" dirty="0">
                          <a:ln>
                            <a:noFill/>
                          </a:ln>
                          <a:solidFill>
                            <a:srgbClr val="000000"/>
                          </a:solidFill>
                          <a:effectLst/>
                          <a:latin typeface="Tahoma" panose="020B0604030504040204" pitchFamily="34" charset="0"/>
                          <a:cs typeface="Arial" panose="020B0604020202020204" pitchFamily="34" charset="0"/>
                        </a:rPr>
                        <a:t>Severity 4</a:t>
                      </a:r>
                    </a:p>
                  </a:txBody>
                  <a:tcPr marL="90000" marR="90000" marT="46800" marB="46800" horzOverflow="overflow">
                    <a:lnL>
                      <a:noFill/>
                    </a:lnL>
                    <a:lnR>
                      <a:noFill/>
                    </a:lnR>
                    <a:lnT>
                      <a:noFill/>
                    </a:lnT>
                    <a:lnB>
                      <a:noFill/>
                    </a:lnB>
                    <a:lnTlToBr>
                      <a:noFill/>
                    </a:lnTlToBr>
                    <a:lnBlToTr>
                      <a:noFill/>
                    </a:lnBlToTr>
                    <a:solidFill>
                      <a:srgbClr val="99CCFF"/>
                    </a:solidFill>
                  </a:tcPr>
                </a:tc>
                <a:tc>
                  <a:txBody>
                    <a:bodyPr/>
                    <a:lstStyle>
                      <a:lvl1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1pPr>
                      <a:lvl2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5pPr>
                      <a:lvl6pPr marL="25146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6pPr>
                      <a:lvl7pPr marL="29718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7pPr>
                      <a:lvl8pPr marL="34290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8pPr>
                      <a:lvl9pPr marL="38862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9pPr>
                    </a:lstStyle>
                    <a:p>
                      <a:pPr marL="0" marR="0" lvl="0" indent="0" algn="l" defTabSz="457200" rtl="0" eaLnBrk="1" fontAlgn="base" latinLnBrk="0" hangingPunct="1">
                        <a:lnSpc>
                          <a:spcPct val="101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400" b="0" i="0" u="none" strike="noStrike" cap="none" normalizeH="0" baseline="0" dirty="0">
                          <a:ln>
                            <a:noFill/>
                          </a:ln>
                          <a:solidFill>
                            <a:srgbClr val="000000"/>
                          </a:solidFill>
                          <a:effectLst/>
                          <a:latin typeface="Tahoma" panose="020B0604030504040204" pitchFamily="34" charset="0"/>
                          <a:cs typeface="Arial" panose="020B0604020202020204" pitchFamily="34" charset="0"/>
                        </a:rPr>
                        <a:t>Nice to have/suggestion</a:t>
                      </a:r>
                    </a:p>
                  </a:txBody>
                  <a:tcPr marL="90000" marR="90000" marT="46800" marB="46800" horzOverflow="overflow">
                    <a:lnL>
                      <a:noFill/>
                    </a:lnL>
                    <a:lnR>
                      <a:noFill/>
                    </a:lnR>
                    <a:lnT>
                      <a:noFill/>
                    </a:lnT>
                    <a:lnB>
                      <a:noFill/>
                    </a:lnB>
                    <a:lnTlToBr>
                      <a:noFill/>
                    </a:lnTlToBr>
                    <a:lnBlToTr>
                      <a:noFill/>
                    </a:lnBlToTr>
                    <a:solidFill>
                      <a:srgbClr val="99CCFF"/>
                    </a:solidFill>
                  </a:tcPr>
                </a:tc>
                <a:extLst>
                  <a:ext uri="{0D108BD9-81ED-4DB2-BD59-A6C34878D82A}">
                    <a16:rowId xmlns:a16="http://schemas.microsoft.com/office/drawing/2014/main" val="3269864724"/>
                  </a:ext>
                </a:extLst>
              </a:tr>
            </a:tbl>
          </a:graphicData>
        </a:graphic>
      </p:graphicFrame>
      <p:sp>
        <p:nvSpPr>
          <p:cNvPr id="15374" name="Text Box 14">
            <a:extLst>
              <a:ext uri="{FF2B5EF4-FFF2-40B4-BE49-F238E27FC236}">
                <a16:creationId xmlns:a16="http://schemas.microsoft.com/office/drawing/2014/main" id="{A41B049C-9F21-11A7-DDF6-28197BB924D7}"/>
              </a:ext>
            </a:extLst>
          </p:cNvPr>
          <p:cNvSpPr txBox="1">
            <a:spLocks noChangeArrowheads="1"/>
          </p:cNvSpPr>
          <p:nvPr/>
        </p:nvSpPr>
        <p:spPr bwMode="auto">
          <a:xfrm>
            <a:off x="1860550" y="6402387"/>
            <a:ext cx="8578850"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9pPr>
          </a:lstStyle>
          <a:p>
            <a:pPr hangingPunct="0">
              <a:buClrTx/>
              <a:buFontTx/>
              <a:buNone/>
            </a:pPr>
            <a:r>
              <a:rPr lang="de-DE" altLang="en-US" sz="1300" dirty="0">
                <a:latin typeface="Tahoma" panose="020B0604030504040204" pitchFamily="34" charset="0"/>
              </a:rPr>
              <a:t>* The </a:t>
            </a:r>
            <a:r>
              <a:rPr lang="de-DE" altLang="en-US" sz="1300" dirty="0" err="1">
                <a:latin typeface="Tahoma" panose="020B0604030504040204" pitchFamily="34" charset="0"/>
              </a:rPr>
              <a:t>nomenclature</a:t>
            </a:r>
            <a:r>
              <a:rPr lang="de-DE" altLang="en-US" sz="1300" dirty="0">
                <a:latin typeface="Tahoma" panose="020B0604030504040204" pitchFamily="34" charset="0"/>
              </a:rPr>
              <a:t> </a:t>
            </a:r>
            <a:r>
              <a:rPr lang="de-DE" altLang="en-US" sz="1300" dirty="0" err="1">
                <a:latin typeface="Tahoma" panose="020B0604030504040204" pitchFamily="34" charset="0"/>
              </a:rPr>
              <a:t>of</a:t>
            </a:r>
            <a:r>
              <a:rPr lang="de-DE" altLang="en-US" sz="1300" dirty="0">
                <a:latin typeface="Tahoma" panose="020B0604030504040204" pitchFamily="34" charset="0"/>
              </a:rPr>
              <a:t> </a:t>
            </a:r>
            <a:r>
              <a:rPr lang="de-DE" altLang="en-US" sz="1300" dirty="0" err="1">
                <a:latin typeface="Tahoma" panose="020B0604030504040204" pitchFamily="34" charset="0"/>
              </a:rPr>
              <a:t>severity</a:t>
            </a:r>
            <a:r>
              <a:rPr lang="de-DE" altLang="en-US" sz="1300" dirty="0">
                <a:latin typeface="Tahoma" panose="020B0604030504040204" pitchFamily="34" charset="0"/>
              </a:rPr>
              <a:t> </a:t>
            </a:r>
            <a:r>
              <a:rPr lang="de-DE" altLang="en-US" sz="1300" dirty="0" err="1">
                <a:latin typeface="Tahoma" panose="020B0604030504040204" pitchFamily="34" charset="0"/>
              </a:rPr>
              <a:t>level</a:t>
            </a:r>
            <a:r>
              <a:rPr lang="de-DE" altLang="en-US" sz="1300" dirty="0">
                <a:latin typeface="Tahoma" panose="020B0604030504040204" pitchFamily="34" charset="0"/>
              </a:rPr>
              <a:t> and Priority </a:t>
            </a:r>
            <a:r>
              <a:rPr lang="de-DE" altLang="en-US" sz="1300" dirty="0" err="1">
                <a:latin typeface="Tahoma" panose="020B0604030504040204" pitchFamily="34" charset="0"/>
              </a:rPr>
              <a:t>may</a:t>
            </a:r>
            <a:r>
              <a:rPr lang="de-DE" altLang="en-US" sz="1300" dirty="0">
                <a:latin typeface="Tahoma" panose="020B0604030504040204" pitchFamily="34" charset="0"/>
              </a:rPr>
              <a:t> </a:t>
            </a:r>
            <a:r>
              <a:rPr lang="de-DE" altLang="en-US" sz="1300" dirty="0" err="1">
                <a:latin typeface="Tahoma" panose="020B0604030504040204" pitchFamily="34" charset="0"/>
              </a:rPr>
              <a:t>be</a:t>
            </a:r>
            <a:r>
              <a:rPr lang="de-DE" altLang="en-US" sz="1300" dirty="0">
                <a:latin typeface="Tahoma" panose="020B0604030504040204" pitchFamily="34" charset="0"/>
              </a:rPr>
              <a:t> different in different Defect/ Test </a:t>
            </a:r>
            <a:r>
              <a:rPr lang="de-DE" altLang="en-US" sz="1300" dirty="0" err="1">
                <a:latin typeface="Tahoma" panose="020B0604030504040204" pitchFamily="34" charset="0"/>
              </a:rPr>
              <a:t>management</a:t>
            </a:r>
            <a:r>
              <a:rPr lang="de-DE" altLang="en-US" sz="1300" dirty="0">
                <a:latin typeface="Tahoma" panose="020B0604030504040204" pitchFamily="34" charset="0"/>
              </a:rPr>
              <a:t> </a:t>
            </a:r>
            <a:r>
              <a:rPr lang="de-DE" altLang="en-US" sz="1300" dirty="0" err="1">
                <a:latin typeface="Tahoma" panose="020B0604030504040204" pitchFamily="34" charset="0"/>
              </a:rPr>
              <a:t>tools</a:t>
            </a:r>
            <a:endParaRPr lang="de-DE" altLang="en-US" sz="1300" dirty="0">
              <a:latin typeface="Tahoma" panose="020B0604030504040204" pitchFamily="34" charset="0"/>
            </a:endParaRPr>
          </a:p>
        </p:txBody>
      </p:sp>
      <p:graphicFrame>
        <p:nvGraphicFramePr>
          <p:cNvPr id="15375" name="Group 15">
            <a:extLst>
              <a:ext uri="{FF2B5EF4-FFF2-40B4-BE49-F238E27FC236}">
                <a16:creationId xmlns:a16="http://schemas.microsoft.com/office/drawing/2014/main" id="{7724E537-C0C1-ABDA-D627-A160E7BEB334}"/>
              </a:ext>
            </a:extLst>
          </p:cNvPr>
          <p:cNvGraphicFramePr>
            <a:graphicFrameLocks noGrp="1"/>
          </p:cNvGraphicFramePr>
          <p:nvPr>
            <p:extLst>
              <p:ext uri="{D42A27DB-BD31-4B8C-83A1-F6EECF244321}">
                <p14:modId xmlns:p14="http://schemas.microsoft.com/office/powerpoint/2010/main" val="2797668194"/>
              </p:ext>
            </p:extLst>
          </p:nvPr>
        </p:nvGraphicFramePr>
        <p:xfrm>
          <a:off x="1985962" y="3702418"/>
          <a:ext cx="8220075" cy="2576513"/>
        </p:xfrm>
        <a:graphic>
          <a:graphicData uri="http://schemas.openxmlformats.org/drawingml/2006/table">
            <a:tbl>
              <a:tblPr/>
              <a:tblGrid>
                <a:gridCol w="979488">
                  <a:extLst>
                    <a:ext uri="{9D8B030D-6E8A-4147-A177-3AD203B41FA5}">
                      <a16:colId xmlns:a16="http://schemas.microsoft.com/office/drawing/2014/main" val="990378504"/>
                    </a:ext>
                  </a:extLst>
                </a:gridCol>
                <a:gridCol w="7240587">
                  <a:extLst>
                    <a:ext uri="{9D8B030D-6E8A-4147-A177-3AD203B41FA5}">
                      <a16:colId xmlns:a16="http://schemas.microsoft.com/office/drawing/2014/main" val="100836640"/>
                    </a:ext>
                  </a:extLst>
                </a:gridCol>
              </a:tblGrid>
              <a:tr h="434975">
                <a:tc>
                  <a:txBody>
                    <a:bodyPr/>
                    <a:lstStyle>
                      <a:lvl1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1pPr>
                      <a:lvl2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5pPr>
                      <a:lvl6pPr marL="25146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6pPr>
                      <a:lvl7pPr marL="29718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7pPr>
                      <a:lvl8pPr marL="34290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8pPr>
                      <a:lvl9pPr marL="38862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9pPr>
                    </a:lstStyle>
                    <a:p>
                      <a:pPr marL="0" marR="0" lvl="0" indent="0" algn="l" defTabSz="457200" rtl="0" eaLnBrk="1" fontAlgn="base" latinLnBrk="0" hangingPunct="1">
                        <a:lnSpc>
                          <a:spcPct val="101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400" b="1" i="0" u="none" strike="noStrike" cap="none" normalizeH="0" baseline="0">
                          <a:ln>
                            <a:noFill/>
                          </a:ln>
                          <a:solidFill>
                            <a:srgbClr val="FFFFFF"/>
                          </a:solidFill>
                          <a:effectLst/>
                          <a:latin typeface="Tahoma" panose="020B0604030504040204" pitchFamily="34" charset="0"/>
                          <a:cs typeface="Arial" panose="020B0604020202020204" pitchFamily="34" charset="0"/>
                        </a:rPr>
                        <a:t>Priority</a:t>
                      </a:r>
                    </a:p>
                  </a:txBody>
                  <a:tcPr marL="90000" marR="90000" marT="46800" marB="46800" horzOverflow="overflow">
                    <a:lnL>
                      <a:noFill/>
                    </a:lnL>
                    <a:lnR>
                      <a:noFill/>
                    </a:lnR>
                    <a:lnT>
                      <a:noFill/>
                    </a:lnT>
                    <a:lnB>
                      <a:noFill/>
                    </a:lnB>
                    <a:lnTlToBr>
                      <a:noFill/>
                    </a:lnTlToBr>
                    <a:lnBlToTr>
                      <a:noFill/>
                    </a:lnBlToTr>
                    <a:solidFill>
                      <a:srgbClr val="0066CC"/>
                    </a:solidFill>
                  </a:tcPr>
                </a:tc>
                <a:tc>
                  <a:txBody>
                    <a:bodyPr/>
                    <a:lstStyle>
                      <a:lvl1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1pPr>
                      <a:lvl2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5pPr>
                      <a:lvl6pPr marL="25146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6pPr>
                      <a:lvl7pPr marL="29718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7pPr>
                      <a:lvl8pPr marL="34290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8pPr>
                      <a:lvl9pPr marL="38862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9pPr>
                    </a:lstStyle>
                    <a:p>
                      <a:pPr marL="0" marR="0" lvl="0" indent="0" algn="l" defTabSz="457200" rtl="0" eaLnBrk="1" fontAlgn="base" latinLnBrk="0" hangingPunct="1">
                        <a:lnSpc>
                          <a:spcPct val="101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400" b="1" i="0" u="none" strike="noStrike" cap="none" normalizeH="0" baseline="0" dirty="0">
                          <a:ln>
                            <a:noFill/>
                          </a:ln>
                          <a:solidFill>
                            <a:srgbClr val="FFFFFF"/>
                          </a:solidFill>
                          <a:effectLst/>
                          <a:latin typeface="Tahoma" panose="020B0604030504040204" pitchFamily="34" charset="0"/>
                          <a:cs typeface="Arial" panose="020B0604020202020204" pitchFamily="34" charset="0"/>
                        </a:rPr>
                        <a:t>Description</a:t>
                      </a:r>
                    </a:p>
                  </a:txBody>
                  <a:tcPr marL="90000" marR="90000" marT="46800" marB="46800" horzOverflow="overflow">
                    <a:lnL>
                      <a:noFill/>
                    </a:lnL>
                    <a:lnR>
                      <a:noFill/>
                    </a:lnR>
                    <a:lnT>
                      <a:noFill/>
                    </a:lnT>
                    <a:lnB>
                      <a:noFill/>
                    </a:lnB>
                    <a:lnTlToBr>
                      <a:noFill/>
                    </a:lnTlToBr>
                    <a:lnBlToTr>
                      <a:noFill/>
                    </a:lnBlToTr>
                    <a:solidFill>
                      <a:srgbClr val="0066CC"/>
                    </a:solidFill>
                  </a:tcPr>
                </a:tc>
                <a:extLst>
                  <a:ext uri="{0D108BD9-81ED-4DB2-BD59-A6C34878D82A}">
                    <a16:rowId xmlns:a16="http://schemas.microsoft.com/office/drawing/2014/main" val="438568796"/>
                  </a:ext>
                </a:extLst>
              </a:tr>
              <a:tr h="668338">
                <a:tc>
                  <a:txBody>
                    <a:bodyPr/>
                    <a:lstStyle>
                      <a:lvl1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1pPr>
                      <a:lvl2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5pPr>
                      <a:lvl6pPr marL="25146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6pPr>
                      <a:lvl7pPr marL="29718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7pPr>
                      <a:lvl8pPr marL="34290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8pPr>
                      <a:lvl9pPr marL="38862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9pPr>
                    </a:lstStyle>
                    <a:p>
                      <a:pPr marL="0" marR="0" lvl="0" indent="0" algn="l" defTabSz="457200" rtl="0" eaLnBrk="1" fontAlgn="base" latinLnBrk="0" hangingPunct="1">
                        <a:lnSpc>
                          <a:spcPct val="101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400" b="0" i="0" u="none" strike="noStrike" cap="none" normalizeH="0" baseline="0">
                          <a:ln>
                            <a:noFill/>
                          </a:ln>
                          <a:solidFill>
                            <a:srgbClr val="000000"/>
                          </a:solidFill>
                          <a:effectLst/>
                          <a:latin typeface="Tahoma" panose="020B0604030504040204" pitchFamily="34" charset="0"/>
                          <a:cs typeface="Arial" panose="020B0604020202020204" pitchFamily="34" charset="0"/>
                        </a:rPr>
                        <a:t>High</a:t>
                      </a:r>
                    </a:p>
                  </a:txBody>
                  <a:tcPr marL="90000" marR="90000" marT="46800" marB="46800" horzOverflow="overflow">
                    <a:lnL>
                      <a:noFill/>
                    </a:lnL>
                    <a:lnR>
                      <a:noFill/>
                    </a:lnR>
                    <a:lnT>
                      <a:noFill/>
                    </a:lnT>
                    <a:lnB>
                      <a:noFill/>
                    </a:lnB>
                    <a:lnTlToBr>
                      <a:noFill/>
                    </a:lnTlToBr>
                    <a:lnBlToTr>
                      <a:noFill/>
                    </a:lnBlToTr>
                    <a:solidFill>
                      <a:srgbClr val="CFE7F5"/>
                    </a:solidFill>
                  </a:tcPr>
                </a:tc>
                <a:tc>
                  <a:txBody>
                    <a:bodyPr/>
                    <a:lstStyle>
                      <a:lvl1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1pPr>
                      <a:lvl2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5pPr>
                      <a:lvl6pPr marL="25146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6pPr>
                      <a:lvl7pPr marL="29718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7pPr>
                      <a:lvl8pPr marL="34290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8pPr>
                      <a:lvl9pPr marL="38862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9pPr>
                    </a:lstStyle>
                    <a:p>
                      <a:pPr marL="0" marR="0" lvl="0" indent="0" algn="l" defTabSz="457200" rtl="0" eaLnBrk="1" fontAlgn="base" latinLnBrk="0" hangingPunct="1">
                        <a:lnSpc>
                          <a:spcPct val="101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400" b="0" i="0" u="none" strike="noStrike" cap="none" normalizeH="0" baseline="0" dirty="0">
                          <a:ln>
                            <a:noFill/>
                          </a:ln>
                          <a:solidFill>
                            <a:srgbClr val="000000"/>
                          </a:solidFill>
                          <a:effectLst/>
                          <a:latin typeface="Tahoma" panose="020B0604030504040204" pitchFamily="34" charset="0"/>
                          <a:cs typeface="Arial" panose="020B0604020202020204" pitchFamily="34" charset="0"/>
                        </a:rPr>
                        <a:t>The defect needs to be fixed as soon as possible. Further testing might not be possible or meaningful unless this is fixed.</a:t>
                      </a:r>
                    </a:p>
                  </a:txBody>
                  <a:tcPr marL="90000" marR="90000" marT="46800" marB="46800" horzOverflow="overflow">
                    <a:lnL>
                      <a:noFill/>
                    </a:lnL>
                    <a:lnR>
                      <a:noFill/>
                    </a:lnR>
                    <a:lnT>
                      <a:noFill/>
                    </a:lnT>
                    <a:lnB>
                      <a:noFill/>
                    </a:lnB>
                    <a:lnTlToBr>
                      <a:noFill/>
                    </a:lnTlToBr>
                    <a:lnBlToTr>
                      <a:noFill/>
                    </a:lnBlToTr>
                    <a:solidFill>
                      <a:srgbClr val="CFE7F5"/>
                    </a:solidFill>
                  </a:tcPr>
                </a:tc>
                <a:extLst>
                  <a:ext uri="{0D108BD9-81ED-4DB2-BD59-A6C34878D82A}">
                    <a16:rowId xmlns:a16="http://schemas.microsoft.com/office/drawing/2014/main" val="916323562"/>
                  </a:ext>
                </a:extLst>
              </a:tr>
              <a:tr h="876300">
                <a:tc>
                  <a:txBody>
                    <a:bodyPr/>
                    <a:lstStyle>
                      <a:lvl1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1pPr>
                      <a:lvl2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5pPr>
                      <a:lvl6pPr marL="25146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6pPr>
                      <a:lvl7pPr marL="29718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7pPr>
                      <a:lvl8pPr marL="34290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8pPr>
                      <a:lvl9pPr marL="38862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9pPr>
                    </a:lstStyle>
                    <a:p>
                      <a:pPr marL="0" marR="0" lvl="0" indent="0" algn="l" defTabSz="457200" rtl="0" eaLnBrk="1" fontAlgn="base" latinLnBrk="0" hangingPunct="1">
                        <a:lnSpc>
                          <a:spcPct val="101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400" b="0" i="0" u="none" strike="noStrike" cap="none" normalizeH="0" baseline="0">
                          <a:ln>
                            <a:noFill/>
                          </a:ln>
                          <a:solidFill>
                            <a:srgbClr val="000000"/>
                          </a:solidFill>
                          <a:effectLst/>
                          <a:latin typeface="Tahoma" panose="020B0604030504040204" pitchFamily="34" charset="0"/>
                          <a:cs typeface="Arial" panose="020B0604020202020204" pitchFamily="34" charset="0"/>
                        </a:rPr>
                        <a:t>Medium</a:t>
                      </a:r>
                    </a:p>
                  </a:txBody>
                  <a:tcPr marL="90000" marR="90000" marT="46800" marB="46800" horzOverflow="overflow">
                    <a:lnL>
                      <a:noFill/>
                    </a:lnL>
                    <a:lnR>
                      <a:noFill/>
                    </a:lnR>
                    <a:lnT>
                      <a:noFill/>
                    </a:lnT>
                    <a:lnB>
                      <a:noFill/>
                    </a:lnB>
                    <a:lnTlToBr>
                      <a:noFill/>
                    </a:lnTlToBr>
                    <a:lnBlToTr>
                      <a:noFill/>
                    </a:lnBlToTr>
                    <a:solidFill>
                      <a:srgbClr val="99CCFF"/>
                    </a:solidFill>
                  </a:tcPr>
                </a:tc>
                <a:tc>
                  <a:txBody>
                    <a:bodyPr/>
                    <a:lstStyle>
                      <a:lvl1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1pPr>
                      <a:lvl2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5pPr>
                      <a:lvl6pPr marL="25146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6pPr>
                      <a:lvl7pPr marL="29718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7pPr>
                      <a:lvl8pPr marL="34290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8pPr>
                      <a:lvl9pPr marL="38862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9pPr>
                    </a:lstStyle>
                    <a:p>
                      <a:pPr marL="0" marR="0" lvl="0" indent="0" algn="l" defTabSz="457200" rtl="0" eaLnBrk="1" fontAlgn="base" latinLnBrk="0" hangingPunct="1">
                        <a:lnSpc>
                          <a:spcPct val="101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400" b="0" i="0" u="none" strike="noStrike" cap="none" normalizeH="0" baseline="0" dirty="0">
                          <a:ln>
                            <a:noFill/>
                          </a:ln>
                          <a:solidFill>
                            <a:srgbClr val="000000"/>
                          </a:solidFill>
                          <a:effectLst/>
                          <a:latin typeface="Tahoma" panose="020B0604030504040204" pitchFamily="34" charset="0"/>
                          <a:cs typeface="Arial" panose="020B0604020202020204" pitchFamily="34" charset="0"/>
                        </a:rPr>
                        <a:t>The defect needs to be fixed at the earliest opportunity available. The defect might be an obstacle for testing a section of the system. However, the testing of the rest of the system is not severely affected by this defect.</a:t>
                      </a:r>
                    </a:p>
                  </a:txBody>
                  <a:tcPr marL="90000" marR="90000" marT="46800" marB="46800" horzOverflow="overflow">
                    <a:lnL>
                      <a:noFill/>
                    </a:lnL>
                    <a:lnR>
                      <a:noFill/>
                    </a:lnR>
                    <a:lnT>
                      <a:noFill/>
                    </a:lnT>
                    <a:lnB>
                      <a:noFill/>
                    </a:lnB>
                    <a:lnTlToBr>
                      <a:noFill/>
                    </a:lnTlToBr>
                    <a:lnBlToTr>
                      <a:noFill/>
                    </a:lnBlToTr>
                    <a:solidFill>
                      <a:srgbClr val="99CCFF"/>
                    </a:solidFill>
                  </a:tcPr>
                </a:tc>
                <a:extLst>
                  <a:ext uri="{0D108BD9-81ED-4DB2-BD59-A6C34878D82A}">
                    <a16:rowId xmlns:a16="http://schemas.microsoft.com/office/drawing/2014/main" val="551311534"/>
                  </a:ext>
                </a:extLst>
              </a:tr>
              <a:tr h="596900">
                <a:tc>
                  <a:txBody>
                    <a:bodyPr/>
                    <a:lstStyle>
                      <a:lvl1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1pPr>
                      <a:lvl2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5pPr>
                      <a:lvl6pPr marL="25146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6pPr>
                      <a:lvl7pPr marL="29718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7pPr>
                      <a:lvl8pPr marL="34290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8pPr>
                      <a:lvl9pPr marL="38862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9pPr>
                    </a:lstStyle>
                    <a:p>
                      <a:pPr marL="0" marR="0" lvl="0" indent="0" algn="l" defTabSz="457200" rtl="0" eaLnBrk="1" fontAlgn="base" latinLnBrk="0" hangingPunct="1">
                        <a:lnSpc>
                          <a:spcPct val="101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400" b="0" i="0" u="none" strike="noStrike" cap="none" normalizeH="0" baseline="0" dirty="0">
                          <a:ln>
                            <a:noFill/>
                          </a:ln>
                          <a:solidFill>
                            <a:srgbClr val="000000"/>
                          </a:solidFill>
                          <a:effectLst/>
                          <a:latin typeface="Tahoma" panose="020B0604030504040204" pitchFamily="34" charset="0"/>
                          <a:cs typeface="Arial" panose="020B0604020202020204" pitchFamily="34" charset="0"/>
                        </a:rPr>
                        <a:t>Low</a:t>
                      </a:r>
                    </a:p>
                  </a:txBody>
                  <a:tcPr marL="90000" marR="90000" marT="46800" marB="46800" horzOverflow="overflow">
                    <a:lnL>
                      <a:noFill/>
                    </a:lnL>
                    <a:lnR>
                      <a:noFill/>
                    </a:lnR>
                    <a:lnT>
                      <a:noFill/>
                    </a:lnT>
                    <a:lnB>
                      <a:noFill/>
                    </a:lnB>
                    <a:lnTlToBr>
                      <a:noFill/>
                    </a:lnTlToBr>
                    <a:lnBlToTr>
                      <a:noFill/>
                    </a:lnBlToTr>
                    <a:solidFill>
                      <a:srgbClr val="CFE7F5"/>
                    </a:solidFill>
                  </a:tcPr>
                </a:tc>
                <a:tc>
                  <a:txBody>
                    <a:bodyPr/>
                    <a:lstStyle>
                      <a:lvl1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1pPr>
                      <a:lvl2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5pPr>
                      <a:lvl6pPr marL="25146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6pPr>
                      <a:lvl7pPr marL="29718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7pPr>
                      <a:lvl8pPr marL="34290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8pPr>
                      <a:lvl9pPr marL="38862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9pPr>
                    </a:lstStyle>
                    <a:p>
                      <a:pPr marL="0" marR="0" lvl="0" indent="0" algn="l" defTabSz="457200" rtl="0" eaLnBrk="1" fontAlgn="base" latinLnBrk="0" hangingPunct="1">
                        <a:lnSpc>
                          <a:spcPct val="101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400" b="0" i="0" u="none" strike="noStrike" cap="none" normalizeH="0" baseline="0" dirty="0">
                          <a:ln>
                            <a:noFill/>
                          </a:ln>
                          <a:solidFill>
                            <a:srgbClr val="000000"/>
                          </a:solidFill>
                          <a:effectLst/>
                          <a:latin typeface="Tahoma" panose="020B0604030504040204" pitchFamily="34" charset="0"/>
                          <a:cs typeface="Arial" panose="020B0604020202020204" pitchFamily="34" charset="0"/>
                        </a:rPr>
                        <a:t>The defect might be affecting only a minor section of the application and/or overall testing is not severely affected by this.</a:t>
                      </a:r>
                    </a:p>
                  </a:txBody>
                  <a:tcPr marL="90000" marR="90000" marT="46800" marB="46800" horzOverflow="overflow">
                    <a:lnL>
                      <a:noFill/>
                    </a:lnL>
                    <a:lnR>
                      <a:noFill/>
                    </a:lnR>
                    <a:lnT>
                      <a:noFill/>
                    </a:lnT>
                    <a:lnB>
                      <a:noFill/>
                    </a:lnB>
                    <a:lnTlToBr>
                      <a:noFill/>
                    </a:lnTlToBr>
                    <a:lnBlToTr>
                      <a:noFill/>
                    </a:lnBlToTr>
                    <a:solidFill>
                      <a:srgbClr val="CFE7F5"/>
                    </a:solidFill>
                  </a:tcPr>
                </a:tc>
                <a:extLst>
                  <a:ext uri="{0D108BD9-81ED-4DB2-BD59-A6C34878D82A}">
                    <a16:rowId xmlns:a16="http://schemas.microsoft.com/office/drawing/2014/main" val="897994426"/>
                  </a:ext>
                </a:extLst>
              </a:tr>
            </a:tbl>
          </a:graphicData>
        </a:graphic>
      </p:graphicFrame>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441" name="Freeform 6">
            <a:extLst>
              <a:ext uri="{FF2B5EF4-FFF2-40B4-BE49-F238E27FC236}">
                <a16:creationId xmlns:a16="http://schemas.microsoft.com/office/drawing/2014/main" id="{D09F5552-39CF-49BE-9BA3-F2C2E97DD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sp>
        <p:nvSpPr>
          <p:cNvPr id="17443" name="Rectangle 17442">
            <a:extLst>
              <a:ext uri="{FF2B5EF4-FFF2-40B4-BE49-F238E27FC236}">
                <a16:creationId xmlns:a16="http://schemas.microsoft.com/office/drawing/2014/main" id="{6CCDD5D4-DC0E-4B2C-8B6B-FCAA00ECE0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409" name="Text Box 1">
            <a:extLst>
              <a:ext uri="{FF2B5EF4-FFF2-40B4-BE49-F238E27FC236}">
                <a16:creationId xmlns:a16="http://schemas.microsoft.com/office/drawing/2014/main" id="{32788D1E-5704-B1C3-A3A2-4FC5E75A84E5}"/>
              </a:ext>
            </a:extLst>
          </p:cNvPr>
          <p:cNvSpPr txBox="1">
            <a:spLocks noChangeArrowheads="1"/>
          </p:cNvSpPr>
          <p:nvPr/>
        </p:nvSpPr>
        <p:spPr bwMode="auto">
          <a:xfrm>
            <a:off x="1251679" y="645106"/>
            <a:ext cx="3384329" cy="542143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1440" tIns="45720" rIns="91440" bIns="45720" rtlCol="0" anchor="ctr">
            <a:norm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9pPr>
          </a:lstStyle>
          <a:p>
            <a:pPr defTabSz="914400">
              <a:lnSpc>
                <a:spcPct val="90000"/>
              </a:lnSpc>
              <a:spcBef>
                <a:spcPct val="0"/>
              </a:spcBef>
              <a:spcAft>
                <a:spcPts val="600"/>
              </a:spcAft>
              <a:buClrTx/>
            </a:pPr>
            <a:r>
              <a:rPr lang="en-US" altLang="en-US" sz="4000" cap="all" spc="200">
                <a:solidFill>
                  <a:schemeClr val="tx2"/>
                </a:solidFill>
                <a:latin typeface="+mj-lt"/>
                <a:ea typeface="+mj-ea"/>
                <a:cs typeface="+mj-cs"/>
              </a:rPr>
              <a:t>Defect Life Cycle Flow</a:t>
            </a:r>
          </a:p>
        </p:txBody>
      </p:sp>
      <p:sp>
        <p:nvSpPr>
          <p:cNvPr id="17410" name="Rectangle 2">
            <a:extLst>
              <a:ext uri="{FF2B5EF4-FFF2-40B4-BE49-F238E27FC236}">
                <a16:creationId xmlns:a16="http://schemas.microsoft.com/office/drawing/2014/main" id="{4BCD8D71-2DD2-63E3-BCDC-FBA1CB354DC3}"/>
              </a:ext>
            </a:extLst>
          </p:cNvPr>
          <p:cNvSpPr>
            <a:spLocks noChangeArrowheads="1"/>
          </p:cNvSpPr>
          <p:nvPr/>
        </p:nvSpPr>
        <p:spPr bwMode="auto">
          <a:xfrm>
            <a:off x="5280025" y="1291592"/>
            <a:ext cx="2160525" cy="493229"/>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9pPr>
          </a:lstStyle>
          <a:p>
            <a:pPr algn="ctr" defTabSz="434340" hangingPunct="0">
              <a:spcAft>
                <a:spcPts val="600"/>
              </a:spcAft>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pPr>
            <a:endParaRPr lang="de-DE" altLang="en-US" sz="1330" kern="1200">
              <a:solidFill>
                <a:srgbClr val="000000"/>
              </a:solidFill>
              <a:latin typeface="Verdana" panose="020B0604030504040204" pitchFamily="34" charset="0"/>
              <a:ea typeface="Arial Unicode MS" panose="020B0604020202020204" pitchFamily="34" charset="-128"/>
              <a:cs typeface="Arial Unicode MS" panose="020B0604020202020204" pitchFamily="34" charset="-128"/>
            </a:endParaRPr>
          </a:p>
          <a:p>
            <a:pPr algn="ctr" defTabSz="434340" hangingPunct="0">
              <a:spcAft>
                <a:spcPts val="600"/>
              </a:spcAft>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pPr>
            <a:r>
              <a:rPr lang="de-DE" altLang="en-US" sz="1330" kern="1200">
                <a:solidFill>
                  <a:srgbClr val="000000"/>
                </a:solidFill>
                <a:latin typeface="Tahoma" panose="020B0604030504040204" pitchFamily="34" charset="0"/>
                <a:ea typeface="Arial Unicode MS" panose="020B0604020202020204" pitchFamily="34" charset="-128"/>
                <a:cs typeface="Arial Unicode MS" panose="020B0604020202020204" pitchFamily="34" charset="-128"/>
              </a:rPr>
              <a:t>Defect in Open Status</a:t>
            </a:r>
          </a:p>
          <a:p>
            <a:pPr algn="ctr" hangingPunct="0">
              <a:spcAft>
                <a:spcPts val="600"/>
              </a:spcAft>
              <a:buClrTx/>
              <a:buFontTx/>
              <a:buNone/>
            </a:pPr>
            <a:endParaRPr lang="de-DE" altLang="en-US" sz="1400">
              <a:latin typeface="Tahoma" panose="020B0604030504040204" pitchFamily="34" charset="0"/>
              <a:ea typeface="Arial Unicode MS" panose="020B0604020202020204" pitchFamily="34" charset="-128"/>
              <a:cs typeface="Arial Unicode MS" panose="020B0604020202020204" pitchFamily="34" charset="-128"/>
            </a:endParaRPr>
          </a:p>
        </p:txBody>
      </p:sp>
      <p:sp>
        <p:nvSpPr>
          <p:cNvPr id="17411" name="Rectangle 3">
            <a:extLst>
              <a:ext uri="{FF2B5EF4-FFF2-40B4-BE49-F238E27FC236}">
                <a16:creationId xmlns:a16="http://schemas.microsoft.com/office/drawing/2014/main" id="{CBBB146F-55C8-8D6A-E063-6F5F8E112374}"/>
              </a:ext>
            </a:extLst>
          </p:cNvPr>
          <p:cNvSpPr>
            <a:spLocks noChangeArrowheads="1"/>
          </p:cNvSpPr>
          <p:nvPr/>
        </p:nvSpPr>
        <p:spPr bwMode="auto">
          <a:xfrm>
            <a:off x="5280025" y="2114649"/>
            <a:ext cx="2160525" cy="493229"/>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9pPr>
          </a:lstStyle>
          <a:p>
            <a:pPr algn="ctr" defTabSz="434340" hangingPunct="0">
              <a:spcAft>
                <a:spcPts val="600"/>
              </a:spcAft>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pPr>
            <a:r>
              <a:rPr lang="de-DE" altLang="en-US" sz="1330" kern="1200">
                <a:solidFill>
                  <a:srgbClr val="000000"/>
                </a:solidFill>
                <a:latin typeface="Tahoma" panose="020B0604030504040204" pitchFamily="34" charset="0"/>
                <a:ea typeface="Arial Unicode MS" panose="020B0604020202020204" pitchFamily="34" charset="-128"/>
                <a:cs typeface="Arial Unicode MS" panose="020B0604020202020204" pitchFamily="34" charset="-128"/>
              </a:rPr>
              <a:t>Defect Review</a:t>
            </a:r>
            <a:endParaRPr lang="de-DE" altLang="en-US" sz="1400">
              <a:latin typeface="Tahoma" panose="020B0604030504040204" pitchFamily="34" charset="0"/>
              <a:ea typeface="Arial Unicode MS" panose="020B0604020202020204" pitchFamily="34" charset="-128"/>
              <a:cs typeface="Arial Unicode MS" panose="020B0604020202020204" pitchFamily="34" charset="-128"/>
            </a:endParaRPr>
          </a:p>
        </p:txBody>
      </p:sp>
      <p:sp>
        <p:nvSpPr>
          <p:cNvPr id="17412" name="Rectangle 4">
            <a:extLst>
              <a:ext uri="{FF2B5EF4-FFF2-40B4-BE49-F238E27FC236}">
                <a16:creationId xmlns:a16="http://schemas.microsoft.com/office/drawing/2014/main" id="{6F41C2C9-9CBC-EF5E-FB0B-9F93301308EB}"/>
              </a:ext>
            </a:extLst>
          </p:cNvPr>
          <p:cNvSpPr>
            <a:spLocks noChangeArrowheads="1"/>
          </p:cNvSpPr>
          <p:nvPr/>
        </p:nvSpPr>
        <p:spPr bwMode="auto">
          <a:xfrm>
            <a:off x="5280025" y="4089079"/>
            <a:ext cx="2160525" cy="494743"/>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9pPr>
          </a:lstStyle>
          <a:p>
            <a:pPr algn="ctr" defTabSz="434340" hangingPunct="0">
              <a:spcAft>
                <a:spcPts val="600"/>
              </a:spcAft>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pPr>
            <a:r>
              <a:rPr lang="de-DE" altLang="en-US" sz="1330" kern="1200" err="1">
                <a:solidFill>
                  <a:srgbClr val="000000"/>
                </a:solidFill>
                <a:latin typeface="Tahoma" panose="020B0604030504040204" pitchFamily="34" charset="0"/>
                <a:ea typeface="Arial Unicode MS" panose="020B0604020202020204" pitchFamily="34" charset="-128"/>
                <a:cs typeface="Arial Unicode MS" panose="020B0604020202020204" pitchFamily="34" charset="-128"/>
              </a:rPr>
              <a:t>Assign</a:t>
            </a:r>
            <a:r>
              <a:rPr lang="de-DE" altLang="en-US" sz="1330" kern="1200">
                <a:solidFill>
                  <a:srgbClr val="000000"/>
                </a:solidFill>
                <a:latin typeface="Tahoma" panose="020B0604030504040204" pitchFamily="34" charset="0"/>
                <a:ea typeface="Arial Unicode MS" panose="020B0604020202020204" pitchFamily="34" charset="-128"/>
                <a:cs typeface="Arial Unicode MS" panose="020B0604020202020204" pitchFamily="34" charset="-128"/>
              </a:rPr>
              <a:t> </a:t>
            </a:r>
            <a:r>
              <a:rPr lang="de-DE" altLang="en-US" sz="1330" kern="1200" err="1">
                <a:solidFill>
                  <a:srgbClr val="000000"/>
                </a:solidFill>
                <a:latin typeface="Tahoma" panose="020B0604030504040204" pitchFamily="34" charset="0"/>
                <a:ea typeface="Arial Unicode MS" panose="020B0604020202020204" pitchFamily="34" charset="-128"/>
                <a:cs typeface="Arial Unicode MS" panose="020B0604020202020204" pitchFamily="34" charset="-128"/>
              </a:rPr>
              <a:t>defect</a:t>
            </a:r>
            <a:r>
              <a:rPr lang="de-DE" altLang="en-US" sz="1330" kern="1200">
                <a:solidFill>
                  <a:srgbClr val="000000"/>
                </a:solidFill>
                <a:latin typeface="Tahoma" panose="020B0604030504040204" pitchFamily="34" charset="0"/>
                <a:ea typeface="Arial Unicode MS" panose="020B0604020202020204" pitchFamily="34" charset="-128"/>
                <a:cs typeface="Arial Unicode MS" panose="020B0604020202020204" pitchFamily="34" charset="-128"/>
              </a:rPr>
              <a:t> </a:t>
            </a:r>
            <a:r>
              <a:rPr lang="de-DE" altLang="en-US" sz="1330" kern="1200" err="1">
                <a:solidFill>
                  <a:srgbClr val="000000"/>
                </a:solidFill>
                <a:latin typeface="Tahoma" panose="020B0604030504040204" pitchFamily="34" charset="0"/>
                <a:ea typeface="Arial Unicode MS" panose="020B0604020202020204" pitchFamily="34" charset="-128"/>
                <a:cs typeface="Arial Unicode MS" panose="020B0604020202020204" pitchFamily="34" charset="-128"/>
              </a:rPr>
              <a:t>to</a:t>
            </a:r>
            <a:endParaRPr lang="de-DE" altLang="en-US" sz="1330" kern="1200">
              <a:solidFill>
                <a:srgbClr val="000000"/>
              </a:solidFill>
              <a:latin typeface="Tahoma" panose="020B0604030504040204" pitchFamily="34" charset="0"/>
              <a:ea typeface="Arial Unicode MS" panose="020B0604020202020204" pitchFamily="34" charset="-128"/>
              <a:cs typeface="Arial Unicode MS" panose="020B0604020202020204" pitchFamily="34" charset="-128"/>
            </a:endParaRPr>
          </a:p>
          <a:p>
            <a:pPr algn="ctr" defTabSz="434340" hangingPunct="0">
              <a:spcAft>
                <a:spcPts val="600"/>
              </a:spcAft>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pPr>
            <a:r>
              <a:rPr lang="de-DE" altLang="en-US" sz="1330" kern="1200">
                <a:solidFill>
                  <a:srgbClr val="000000"/>
                </a:solidFill>
                <a:latin typeface="Tahoma" panose="020B0604030504040204" pitchFamily="34" charset="0"/>
                <a:ea typeface="Arial Unicode MS" panose="020B0604020202020204" pitchFamily="34" charset="-128"/>
                <a:cs typeface="Arial Unicode MS" panose="020B0604020202020204" pitchFamily="34" charset="-128"/>
              </a:rPr>
              <a:t> Developer</a:t>
            </a:r>
            <a:endParaRPr lang="de-DE" altLang="en-US" sz="1400">
              <a:latin typeface="Tahoma" panose="020B0604030504040204" pitchFamily="34" charset="0"/>
              <a:ea typeface="Arial Unicode MS" panose="020B0604020202020204" pitchFamily="34" charset="-128"/>
              <a:cs typeface="Arial Unicode MS" panose="020B0604020202020204" pitchFamily="34" charset="-128"/>
            </a:endParaRPr>
          </a:p>
        </p:txBody>
      </p:sp>
      <p:sp>
        <p:nvSpPr>
          <p:cNvPr id="17413" name="Rectangle 5">
            <a:extLst>
              <a:ext uri="{FF2B5EF4-FFF2-40B4-BE49-F238E27FC236}">
                <a16:creationId xmlns:a16="http://schemas.microsoft.com/office/drawing/2014/main" id="{F171ACD8-C7DE-047A-3D7C-47658D99BDCB}"/>
              </a:ext>
            </a:extLst>
          </p:cNvPr>
          <p:cNvSpPr>
            <a:spLocks noChangeArrowheads="1"/>
          </p:cNvSpPr>
          <p:nvPr/>
        </p:nvSpPr>
        <p:spPr bwMode="auto">
          <a:xfrm>
            <a:off x="5280025" y="5077051"/>
            <a:ext cx="2160525" cy="493229"/>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9pPr>
          </a:lstStyle>
          <a:p>
            <a:pPr algn="ctr" defTabSz="434340" hangingPunct="0">
              <a:spcAft>
                <a:spcPts val="600"/>
              </a:spcAft>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pPr>
            <a:r>
              <a:rPr lang="de-DE" altLang="en-US" sz="1330" kern="1200">
                <a:solidFill>
                  <a:srgbClr val="000000"/>
                </a:solidFill>
                <a:latin typeface="Tahoma" panose="020B0604030504040204" pitchFamily="34" charset="0"/>
                <a:ea typeface="Arial Unicode MS" panose="020B0604020202020204" pitchFamily="34" charset="-128"/>
                <a:cs typeface="Arial Unicode MS" panose="020B0604020202020204" pitchFamily="34" charset="-128"/>
              </a:rPr>
              <a:t>Defect Fix /</a:t>
            </a:r>
          </a:p>
          <a:p>
            <a:pPr algn="ctr" defTabSz="434340" hangingPunct="0">
              <a:spcAft>
                <a:spcPts val="600"/>
              </a:spcAft>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pPr>
            <a:r>
              <a:rPr lang="de-DE" altLang="en-US" sz="1330" kern="1200">
                <a:solidFill>
                  <a:srgbClr val="000000"/>
                </a:solidFill>
                <a:latin typeface="Tahoma" panose="020B0604030504040204" pitchFamily="34" charset="0"/>
                <a:ea typeface="Arial Unicode MS" panose="020B0604020202020204" pitchFamily="34" charset="-128"/>
                <a:cs typeface="Arial Unicode MS" panose="020B0604020202020204" pitchFamily="34" charset="-128"/>
              </a:rPr>
              <a:t>Re-Test Status</a:t>
            </a:r>
            <a:endParaRPr lang="de-DE" altLang="en-US" sz="1400">
              <a:latin typeface="Tahoma" panose="020B0604030504040204" pitchFamily="34" charset="0"/>
              <a:ea typeface="Arial Unicode MS" panose="020B0604020202020204" pitchFamily="34" charset="-128"/>
              <a:cs typeface="Arial Unicode MS" panose="020B0604020202020204" pitchFamily="34" charset="-128"/>
            </a:endParaRPr>
          </a:p>
        </p:txBody>
      </p:sp>
      <p:sp>
        <p:nvSpPr>
          <p:cNvPr id="17414" name="Rectangle 6">
            <a:extLst>
              <a:ext uri="{FF2B5EF4-FFF2-40B4-BE49-F238E27FC236}">
                <a16:creationId xmlns:a16="http://schemas.microsoft.com/office/drawing/2014/main" id="{EB6E9546-349C-51D4-5810-785EFC3E0C4B}"/>
              </a:ext>
            </a:extLst>
          </p:cNvPr>
          <p:cNvSpPr>
            <a:spLocks noChangeArrowheads="1"/>
          </p:cNvSpPr>
          <p:nvPr/>
        </p:nvSpPr>
        <p:spPr bwMode="auto">
          <a:xfrm>
            <a:off x="9266709" y="961764"/>
            <a:ext cx="1827671" cy="493229"/>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9pPr>
          </a:lstStyle>
          <a:p>
            <a:pPr algn="ctr" defTabSz="434340" hangingPunct="0">
              <a:spcAft>
                <a:spcPts val="600"/>
              </a:spcAft>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pPr>
            <a:r>
              <a:rPr lang="de-DE" altLang="en-US" sz="1330" kern="1200">
                <a:solidFill>
                  <a:srgbClr val="000000"/>
                </a:solidFill>
                <a:latin typeface="Tahoma" panose="020B0604030504040204" pitchFamily="34" charset="0"/>
                <a:ea typeface="Arial Unicode MS" panose="020B0604020202020204" pitchFamily="34" charset="-128"/>
                <a:cs typeface="Arial Unicode MS" panose="020B0604020202020204" pitchFamily="34" charset="-128"/>
              </a:rPr>
              <a:t>Re-Test</a:t>
            </a:r>
            <a:endParaRPr lang="de-DE" altLang="en-US" sz="1400">
              <a:latin typeface="Tahoma" panose="020B0604030504040204" pitchFamily="34" charset="0"/>
              <a:ea typeface="Arial Unicode MS" panose="020B0604020202020204" pitchFamily="34" charset="-128"/>
              <a:cs typeface="Arial Unicode MS" panose="020B0604020202020204" pitchFamily="34" charset="-128"/>
            </a:endParaRPr>
          </a:p>
        </p:txBody>
      </p:sp>
      <p:sp>
        <p:nvSpPr>
          <p:cNvPr id="17415" name="Rectangle 7">
            <a:extLst>
              <a:ext uri="{FF2B5EF4-FFF2-40B4-BE49-F238E27FC236}">
                <a16:creationId xmlns:a16="http://schemas.microsoft.com/office/drawing/2014/main" id="{CAFBF0F0-2001-105A-6FA1-4CC810EDF562}"/>
              </a:ext>
            </a:extLst>
          </p:cNvPr>
          <p:cNvSpPr>
            <a:spLocks noChangeArrowheads="1"/>
          </p:cNvSpPr>
          <p:nvPr/>
        </p:nvSpPr>
        <p:spPr bwMode="auto">
          <a:xfrm>
            <a:off x="9280327" y="2937707"/>
            <a:ext cx="1994098" cy="886602"/>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9pPr>
          </a:lstStyle>
          <a:p>
            <a:pPr algn="ctr" defTabSz="434340" hangingPunct="0">
              <a:spcAft>
                <a:spcPts val="600"/>
              </a:spcAft>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pPr>
            <a:r>
              <a:rPr lang="de-DE" altLang="en-US" sz="1330" kern="1200">
                <a:solidFill>
                  <a:srgbClr val="000000"/>
                </a:solidFill>
                <a:latin typeface="Tahoma" panose="020B0604030504040204" pitchFamily="34" charset="0"/>
                <a:ea typeface="Arial Unicode MS" panose="020B0604020202020204" pitchFamily="34" charset="-128"/>
                <a:cs typeface="Arial Unicode MS" panose="020B0604020202020204" pitchFamily="34" charset="-128"/>
              </a:rPr>
              <a:t>Defect </a:t>
            </a:r>
            <a:r>
              <a:rPr lang="de-DE" altLang="en-US" sz="1330" kern="1200" err="1">
                <a:solidFill>
                  <a:srgbClr val="000000"/>
                </a:solidFill>
                <a:latin typeface="Tahoma" panose="020B0604030504040204" pitchFamily="34" charset="0"/>
                <a:ea typeface="Arial Unicode MS" panose="020B0604020202020204" pitchFamily="34" charset="-128"/>
                <a:cs typeface="Arial Unicode MS" panose="020B0604020202020204" pitchFamily="34" charset="-128"/>
              </a:rPr>
              <a:t>closure</a:t>
            </a:r>
            <a:r>
              <a:rPr lang="de-DE" altLang="en-US" sz="1330" kern="1200">
                <a:solidFill>
                  <a:srgbClr val="000000"/>
                </a:solidFill>
                <a:latin typeface="Tahoma" panose="020B0604030504040204" pitchFamily="34" charset="0"/>
                <a:ea typeface="Arial Unicode MS" panose="020B0604020202020204" pitchFamily="34" charset="-128"/>
                <a:cs typeface="Arial Unicode MS" panose="020B0604020202020204" pitchFamily="34" charset="-128"/>
              </a:rPr>
              <a:t> </a:t>
            </a:r>
            <a:r>
              <a:rPr lang="de-DE" altLang="en-US" sz="1330" kern="1200" err="1">
                <a:solidFill>
                  <a:srgbClr val="000000"/>
                </a:solidFill>
                <a:latin typeface="Tahoma" panose="020B0604030504040204" pitchFamily="34" charset="0"/>
                <a:ea typeface="Arial Unicode MS" panose="020B0604020202020204" pitchFamily="34" charset="-128"/>
                <a:cs typeface="Arial Unicode MS" panose="020B0604020202020204" pitchFamily="34" charset="-128"/>
              </a:rPr>
              <a:t>with</a:t>
            </a:r>
            <a:endParaRPr lang="de-DE" altLang="en-US" sz="1330" kern="1200">
              <a:solidFill>
                <a:srgbClr val="000000"/>
              </a:solidFill>
              <a:latin typeface="Tahoma" panose="020B0604030504040204" pitchFamily="34" charset="0"/>
              <a:ea typeface="Arial Unicode MS" panose="020B0604020202020204" pitchFamily="34" charset="-128"/>
              <a:cs typeface="Arial Unicode MS" panose="020B0604020202020204" pitchFamily="34" charset="-128"/>
            </a:endParaRPr>
          </a:p>
          <a:p>
            <a:pPr algn="ctr" defTabSz="434340" hangingPunct="0">
              <a:spcAft>
                <a:spcPts val="600"/>
              </a:spcAft>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pPr>
            <a:r>
              <a:rPr lang="de-DE" altLang="en-US" sz="1330" kern="1200">
                <a:solidFill>
                  <a:srgbClr val="000000"/>
                </a:solidFill>
                <a:latin typeface="Tahoma" panose="020B0604030504040204" pitchFamily="34" charset="0"/>
                <a:ea typeface="Arial Unicode MS" panose="020B0604020202020204" pitchFamily="34" charset="-128"/>
                <a:cs typeface="Arial Unicode MS" panose="020B0604020202020204" pitchFamily="34" charset="-128"/>
              </a:rPr>
              <a:t> </a:t>
            </a:r>
            <a:r>
              <a:rPr lang="de-DE" altLang="en-US" sz="1330" kern="1200" err="1">
                <a:solidFill>
                  <a:srgbClr val="000000"/>
                </a:solidFill>
                <a:latin typeface="Tahoma" panose="020B0604030504040204" pitchFamily="34" charset="0"/>
                <a:ea typeface="Arial Unicode MS" panose="020B0604020202020204" pitchFamily="34" charset="-128"/>
                <a:cs typeface="Arial Unicode MS" panose="020B0604020202020204" pitchFamily="34" charset="-128"/>
              </a:rPr>
              <a:t>appropriate</a:t>
            </a:r>
            <a:r>
              <a:rPr lang="de-DE" altLang="en-US" sz="1330" kern="1200">
                <a:solidFill>
                  <a:srgbClr val="000000"/>
                </a:solidFill>
                <a:latin typeface="Tahoma" panose="020B0604030504040204" pitchFamily="34" charset="0"/>
                <a:ea typeface="Arial Unicode MS" panose="020B0604020202020204" pitchFamily="34" charset="-128"/>
                <a:cs typeface="Arial Unicode MS" panose="020B0604020202020204" pitchFamily="34" charset="-128"/>
              </a:rPr>
              <a:t> </a:t>
            </a:r>
            <a:r>
              <a:rPr lang="de-DE" altLang="en-US" sz="1330" kern="1200" err="1">
                <a:solidFill>
                  <a:srgbClr val="000000"/>
                </a:solidFill>
                <a:latin typeface="Tahoma" panose="020B0604030504040204" pitchFamily="34" charset="0"/>
                <a:ea typeface="Arial Unicode MS" panose="020B0604020202020204" pitchFamily="34" charset="-128"/>
                <a:cs typeface="Arial Unicode MS" panose="020B0604020202020204" pitchFamily="34" charset="-128"/>
              </a:rPr>
              <a:t>resolution</a:t>
            </a:r>
            <a:endParaRPr lang="de-DE" altLang="en-US" sz="1330" kern="1200">
              <a:solidFill>
                <a:srgbClr val="000000"/>
              </a:solidFill>
              <a:latin typeface="Tahoma" panose="020B0604030504040204" pitchFamily="34" charset="0"/>
              <a:ea typeface="Arial Unicode MS" panose="020B0604020202020204" pitchFamily="34" charset="-128"/>
              <a:cs typeface="Arial Unicode MS" panose="020B0604020202020204" pitchFamily="34" charset="-128"/>
            </a:endParaRPr>
          </a:p>
          <a:p>
            <a:pPr algn="ctr" defTabSz="434340" hangingPunct="0">
              <a:spcAft>
                <a:spcPts val="600"/>
              </a:spcAft>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pPr>
            <a:r>
              <a:rPr lang="de-DE" altLang="en-US" sz="1330" kern="1200">
                <a:solidFill>
                  <a:srgbClr val="000000"/>
                </a:solidFill>
                <a:latin typeface="Tahoma" panose="020B0604030504040204" pitchFamily="34" charset="0"/>
                <a:ea typeface="Arial Unicode MS" panose="020B0604020202020204" pitchFamily="34" charset="-128"/>
                <a:cs typeface="Arial Unicode MS" panose="020B0604020202020204" pitchFamily="34" charset="-128"/>
              </a:rPr>
              <a:t> </a:t>
            </a:r>
            <a:r>
              <a:rPr lang="de-DE" altLang="en-US" sz="1330" kern="1200" err="1">
                <a:solidFill>
                  <a:srgbClr val="000000"/>
                </a:solidFill>
                <a:latin typeface="Tahoma" panose="020B0604030504040204" pitchFamily="34" charset="0"/>
                <a:ea typeface="Arial Unicode MS" panose="020B0604020202020204" pitchFamily="34" charset="-128"/>
                <a:cs typeface="Arial Unicode MS" panose="020B0604020202020204" pitchFamily="34" charset="-128"/>
              </a:rPr>
              <a:t>status</a:t>
            </a:r>
            <a:endParaRPr lang="de-DE" altLang="en-US" sz="1400">
              <a:latin typeface="Tahoma" panose="020B0604030504040204" pitchFamily="34" charset="0"/>
              <a:ea typeface="Arial Unicode MS" panose="020B0604020202020204" pitchFamily="34" charset="-128"/>
              <a:cs typeface="Arial Unicode MS" panose="020B0604020202020204" pitchFamily="34" charset="-128"/>
            </a:endParaRPr>
          </a:p>
        </p:txBody>
      </p:sp>
      <p:sp>
        <p:nvSpPr>
          <p:cNvPr id="17416" name="AutoShape 8">
            <a:extLst>
              <a:ext uri="{FF2B5EF4-FFF2-40B4-BE49-F238E27FC236}">
                <a16:creationId xmlns:a16="http://schemas.microsoft.com/office/drawing/2014/main" id="{5FE54F6C-46CE-D392-EBFB-4B9E9400B46B}"/>
              </a:ext>
            </a:extLst>
          </p:cNvPr>
          <p:cNvSpPr>
            <a:spLocks noChangeArrowheads="1"/>
          </p:cNvSpPr>
          <p:nvPr/>
        </p:nvSpPr>
        <p:spPr bwMode="auto">
          <a:xfrm>
            <a:off x="5443426" y="2937706"/>
            <a:ext cx="1688478" cy="823057"/>
          </a:xfrm>
          <a:custGeom>
            <a:avLst/>
            <a:gdLst>
              <a:gd name="G0" fmla="+- 1 0 0"/>
              <a:gd name="G1" fmla="+- 1 0 0"/>
              <a:gd name="G2" fmla="+- 1 0 0"/>
              <a:gd name="G3" fmla="+- 10800 0 0"/>
              <a:gd name="G4" fmla="+- 1 0 0"/>
              <a:gd name="T0" fmla="*/ 914400 w 21600"/>
              <a:gd name="T1" fmla="*/ 0 h 21600"/>
              <a:gd name="T2" fmla="*/ 1828800 w 21600"/>
              <a:gd name="T3" fmla="*/ 449999 h 21600"/>
              <a:gd name="T4" fmla="*/ 914400 w 21600"/>
              <a:gd name="T5" fmla="*/ 899998 h 21600"/>
              <a:gd name="T6" fmla="*/ 0 w 21600"/>
              <a:gd name="T7" fmla="*/ 449999 h 21600"/>
              <a:gd name="T8" fmla="*/ 914400 w 21600"/>
              <a:gd name="T9" fmla="*/ 0 h 21600"/>
              <a:gd name="T10" fmla="*/ 0 w 21600"/>
              <a:gd name="T11" fmla="*/ 449999 h 21600"/>
              <a:gd name="T12" fmla="*/ 914400 w 21600"/>
              <a:gd name="T13" fmla="*/ 899998 h 21600"/>
              <a:gd name="T14" fmla="*/ 1828800 w 21600"/>
              <a:gd name="T15" fmla="*/ 449999 h 21600"/>
              <a:gd name="T16" fmla="*/ 5400 w 21600"/>
              <a:gd name="T17" fmla="*/ 5400 h 21600"/>
              <a:gd name="T18" fmla="*/ 16200 w 21600"/>
              <a:gd name="T19" fmla="*/ 1620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10800" y="0"/>
                </a:moveTo>
                <a:lnTo>
                  <a:pt x="21600" y="10800"/>
                </a:lnTo>
                <a:lnTo>
                  <a:pt x="10800" y="21600"/>
                </a:lnTo>
                <a:lnTo>
                  <a:pt x="0" y="10800"/>
                </a:lnTo>
                <a:lnTo>
                  <a:pt x="10800" y="0"/>
                </a:lnTo>
                <a:close/>
              </a:path>
            </a:pathLst>
          </a:cu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9pPr>
          </a:lstStyle>
          <a:p>
            <a:pPr algn="ctr" defTabSz="434340" hangingPunct="0">
              <a:spcAft>
                <a:spcPts val="600"/>
              </a:spcAft>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pPr>
            <a:r>
              <a:rPr lang="de-DE" altLang="en-US" sz="1330" kern="1200">
                <a:solidFill>
                  <a:srgbClr val="000000"/>
                </a:solidFill>
                <a:latin typeface="Tahoma" panose="020B0604030504040204" pitchFamily="34" charset="0"/>
                <a:ea typeface="Arial Unicode MS" panose="020B0604020202020204" pitchFamily="34" charset="-128"/>
                <a:cs typeface="Arial Unicode MS" panose="020B0604020202020204" pitchFamily="34" charset="-128"/>
              </a:rPr>
              <a:t>Defect?</a:t>
            </a:r>
            <a:endParaRPr lang="de-DE" altLang="en-US" sz="1400">
              <a:latin typeface="Tahoma" panose="020B0604030504040204" pitchFamily="34" charset="0"/>
              <a:ea typeface="Arial Unicode MS" panose="020B0604020202020204" pitchFamily="34" charset="-128"/>
              <a:cs typeface="Arial Unicode MS" panose="020B0604020202020204" pitchFamily="34" charset="-128"/>
            </a:endParaRPr>
          </a:p>
        </p:txBody>
      </p:sp>
      <p:sp>
        <p:nvSpPr>
          <p:cNvPr id="17417" name="AutoShape 9">
            <a:extLst>
              <a:ext uri="{FF2B5EF4-FFF2-40B4-BE49-F238E27FC236}">
                <a16:creationId xmlns:a16="http://schemas.microsoft.com/office/drawing/2014/main" id="{5E971DE6-05FF-BE39-2B51-D09DFBEBDCEA}"/>
              </a:ext>
            </a:extLst>
          </p:cNvPr>
          <p:cNvSpPr>
            <a:spLocks noChangeArrowheads="1"/>
          </p:cNvSpPr>
          <p:nvPr/>
        </p:nvSpPr>
        <p:spPr bwMode="auto">
          <a:xfrm>
            <a:off x="9278813" y="1902833"/>
            <a:ext cx="1995611" cy="691428"/>
          </a:xfrm>
          <a:custGeom>
            <a:avLst/>
            <a:gdLst>
              <a:gd name="G0" fmla="+- 1 0 0"/>
              <a:gd name="G1" fmla="+- 1 0 0"/>
              <a:gd name="G2" fmla="+- 1 0 0"/>
              <a:gd name="G3" fmla="+- 10800 0 0"/>
              <a:gd name="G4" fmla="+- 1 0 0"/>
              <a:gd name="T0" fmla="*/ 1079998 w 21600"/>
              <a:gd name="T1" fmla="*/ 0 h 21600"/>
              <a:gd name="T2" fmla="*/ 2159995 w 21600"/>
              <a:gd name="T3" fmla="*/ 449999 h 21600"/>
              <a:gd name="T4" fmla="*/ 1079998 w 21600"/>
              <a:gd name="T5" fmla="*/ 899998 h 21600"/>
              <a:gd name="T6" fmla="*/ 0 w 21600"/>
              <a:gd name="T7" fmla="*/ 449999 h 21600"/>
              <a:gd name="T8" fmla="*/ 1079997 w 21600"/>
              <a:gd name="T9" fmla="*/ 0 h 21600"/>
              <a:gd name="T10" fmla="*/ 0 w 21600"/>
              <a:gd name="T11" fmla="*/ 449999 h 21600"/>
              <a:gd name="T12" fmla="*/ 1079997 w 21600"/>
              <a:gd name="T13" fmla="*/ 899998 h 21600"/>
              <a:gd name="T14" fmla="*/ 2159995 w 21600"/>
              <a:gd name="T15" fmla="*/ 449999 h 21600"/>
              <a:gd name="T16" fmla="*/ 5400 w 21600"/>
              <a:gd name="T17" fmla="*/ 5400 h 21600"/>
              <a:gd name="T18" fmla="*/ 16200 w 21600"/>
              <a:gd name="T19" fmla="*/ 1620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10800" y="0"/>
                </a:moveTo>
                <a:lnTo>
                  <a:pt x="21600" y="10800"/>
                </a:lnTo>
                <a:lnTo>
                  <a:pt x="10800" y="21600"/>
                </a:lnTo>
                <a:lnTo>
                  <a:pt x="0" y="10800"/>
                </a:lnTo>
                <a:lnTo>
                  <a:pt x="10800" y="0"/>
                </a:lnTo>
                <a:close/>
              </a:path>
            </a:pathLst>
          </a:cu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9pPr>
          </a:lstStyle>
          <a:p>
            <a:pPr algn="ctr" defTabSz="434340" hangingPunct="0">
              <a:spcAft>
                <a:spcPts val="600"/>
              </a:spcAft>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pPr>
            <a:r>
              <a:rPr lang="de-DE" altLang="en-US" sz="1330" kern="1200">
                <a:solidFill>
                  <a:srgbClr val="000000"/>
                </a:solidFill>
                <a:latin typeface="Tahoma" panose="020B0604030504040204" pitchFamily="34" charset="0"/>
                <a:ea typeface="Arial Unicode MS" panose="020B0604020202020204" pitchFamily="34" charset="-128"/>
                <a:cs typeface="Arial Unicode MS" panose="020B0604020202020204" pitchFamily="34" charset="-128"/>
              </a:rPr>
              <a:t>Expected</a:t>
            </a:r>
          </a:p>
          <a:p>
            <a:pPr algn="ctr" defTabSz="434340" hangingPunct="0">
              <a:spcAft>
                <a:spcPts val="600"/>
              </a:spcAft>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pPr>
            <a:r>
              <a:rPr lang="de-DE" altLang="en-US" sz="1330" kern="1200">
                <a:solidFill>
                  <a:srgbClr val="000000"/>
                </a:solidFill>
                <a:latin typeface="Tahoma" panose="020B0604030504040204" pitchFamily="34" charset="0"/>
                <a:ea typeface="Arial Unicode MS" panose="020B0604020202020204" pitchFamily="34" charset="-128"/>
                <a:cs typeface="Arial Unicode MS" panose="020B0604020202020204" pitchFamily="34" charset="-128"/>
              </a:rPr>
              <a:t> Result</a:t>
            </a:r>
            <a:endParaRPr lang="de-DE" altLang="en-US" sz="1400">
              <a:latin typeface="Tahoma" panose="020B0604030504040204" pitchFamily="34" charset="0"/>
              <a:ea typeface="Arial Unicode MS" panose="020B0604020202020204" pitchFamily="34" charset="-128"/>
              <a:cs typeface="Arial Unicode MS" panose="020B0604020202020204" pitchFamily="34" charset="-128"/>
            </a:endParaRPr>
          </a:p>
        </p:txBody>
      </p:sp>
      <p:sp>
        <p:nvSpPr>
          <p:cNvPr id="17418" name="Freeform 10">
            <a:extLst>
              <a:ext uri="{FF2B5EF4-FFF2-40B4-BE49-F238E27FC236}">
                <a16:creationId xmlns:a16="http://schemas.microsoft.com/office/drawing/2014/main" id="{ADC42235-3915-F2F5-366F-A9384CE5661D}"/>
              </a:ext>
            </a:extLst>
          </p:cNvPr>
          <p:cNvSpPr>
            <a:spLocks/>
          </p:cNvSpPr>
          <p:nvPr/>
        </p:nvSpPr>
        <p:spPr bwMode="auto">
          <a:xfrm>
            <a:off x="6277076" y="1784821"/>
            <a:ext cx="1512" cy="329828"/>
          </a:xfrm>
          <a:custGeom>
            <a:avLst/>
            <a:gdLst>
              <a:gd name="G0" fmla="+- 1 0 0"/>
              <a:gd name="G1" fmla="*/ 1 0 51712"/>
              <a:gd name="T0" fmla="*/ 0 h 359999"/>
              <a:gd name="T1" fmla="*/ 180000 h 359999"/>
              <a:gd name="T2" fmla="*/ 359999 h 359999"/>
              <a:gd name="T3" fmla="*/ 180000 h 359999"/>
              <a:gd name="T4" fmla="*/ 0 h 359999"/>
              <a:gd name="T5" fmla="*/ 359999 h 359999"/>
              <a:gd name="T6" fmla="*/ 0 h 359999"/>
              <a:gd name="T7" fmla="*/ 359999 h 359999"/>
            </a:gdLst>
            <a:ahLst/>
            <a:cxnLst>
              <a:cxn ang="0">
                <a:pos x="0" y="T0"/>
              </a:cxn>
              <a:cxn ang="0">
                <a:pos x="0" y="T1"/>
              </a:cxn>
              <a:cxn ang="0">
                <a:pos x="0" y="T2"/>
              </a:cxn>
              <a:cxn ang="0">
                <a:pos x="0" y="T3"/>
              </a:cxn>
              <a:cxn ang="0">
                <a:pos x="0" y="T4"/>
              </a:cxn>
              <a:cxn ang="0">
                <a:pos x="0" y="T5"/>
              </a:cxn>
            </a:cxnLst>
            <a:rect l="0" t="T6" r="0" b="T7"/>
            <a:pathLst>
              <a:path h="359999">
                <a:moveTo>
                  <a:pt x="0" y="0"/>
                </a:moveTo>
                <a:lnTo>
                  <a:pt x="1" y="359999"/>
                </a:lnTo>
              </a:path>
            </a:pathLst>
          </a:custGeom>
          <a:noFill/>
          <a:ln w="9360">
            <a:solidFill>
              <a:srgbClr val="00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419" name="Freeform 11">
            <a:extLst>
              <a:ext uri="{FF2B5EF4-FFF2-40B4-BE49-F238E27FC236}">
                <a16:creationId xmlns:a16="http://schemas.microsoft.com/office/drawing/2014/main" id="{1705AB1E-E4E4-438B-AEA3-20837E14E169}"/>
              </a:ext>
            </a:extLst>
          </p:cNvPr>
          <p:cNvSpPr>
            <a:spLocks/>
          </p:cNvSpPr>
          <p:nvPr/>
        </p:nvSpPr>
        <p:spPr bwMode="auto">
          <a:xfrm>
            <a:off x="6277076" y="2607879"/>
            <a:ext cx="1512" cy="329828"/>
          </a:xfrm>
          <a:custGeom>
            <a:avLst/>
            <a:gdLst>
              <a:gd name="G0" fmla="+- 1 0 0"/>
              <a:gd name="G1" fmla="*/ 1 0 51712"/>
              <a:gd name="T0" fmla="*/ 0 h 359999"/>
              <a:gd name="T1" fmla="*/ 180000 h 359999"/>
              <a:gd name="T2" fmla="*/ 359999 h 359999"/>
              <a:gd name="T3" fmla="*/ 180000 h 359999"/>
              <a:gd name="T4" fmla="*/ 0 h 359999"/>
              <a:gd name="T5" fmla="*/ 359999 h 359999"/>
              <a:gd name="T6" fmla="*/ 0 h 359999"/>
              <a:gd name="T7" fmla="*/ 359999 h 359999"/>
            </a:gdLst>
            <a:ahLst/>
            <a:cxnLst>
              <a:cxn ang="0">
                <a:pos x="0" y="T0"/>
              </a:cxn>
              <a:cxn ang="0">
                <a:pos x="0" y="T1"/>
              </a:cxn>
              <a:cxn ang="0">
                <a:pos x="0" y="T2"/>
              </a:cxn>
              <a:cxn ang="0">
                <a:pos x="0" y="T3"/>
              </a:cxn>
              <a:cxn ang="0">
                <a:pos x="0" y="T4"/>
              </a:cxn>
              <a:cxn ang="0">
                <a:pos x="0" y="T5"/>
              </a:cxn>
            </a:cxnLst>
            <a:rect l="0" t="T6" r="0" b="T7"/>
            <a:pathLst>
              <a:path h="359999">
                <a:moveTo>
                  <a:pt x="0" y="0"/>
                </a:moveTo>
                <a:lnTo>
                  <a:pt x="1" y="359999"/>
                </a:lnTo>
              </a:path>
            </a:pathLst>
          </a:custGeom>
          <a:noFill/>
          <a:ln w="9360">
            <a:solidFill>
              <a:srgbClr val="00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420" name="Freeform 12">
            <a:extLst>
              <a:ext uri="{FF2B5EF4-FFF2-40B4-BE49-F238E27FC236}">
                <a16:creationId xmlns:a16="http://schemas.microsoft.com/office/drawing/2014/main" id="{8FB289B9-A8EF-FB10-04DE-BE4C255E4F75}"/>
              </a:ext>
            </a:extLst>
          </p:cNvPr>
          <p:cNvSpPr>
            <a:spLocks/>
          </p:cNvSpPr>
          <p:nvPr/>
        </p:nvSpPr>
        <p:spPr bwMode="auto">
          <a:xfrm>
            <a:off x="6277076" y="3760764"/>
            <a:ext cx="1512" cy="328315"/>
          </a:xfrm>
          <a:custGeom>
            <a:avLst/>
            <a:gdLst>
              <a:gd name="G0" fmla="+- 1 0 0"/>
              <a:gd name="G1" fmla="*/ 1 0 51712"/>
              <a:gd name="T0" fmla="*/ 0 h 359999"/>
              <a:gd name="T1" fmla="*/ 180000 h 359999"/>
              <a:gd name="T2" fmla="*/ 359999 h 359999"/>
              <a:gd name="T3" fmla="*/ 180000 h 359999"/>
              <a:gd name="T4" fmla="*/ 0 h 359999"/>
              <a:gd name="T5" fmla="*/ 359999 h 359999"/>
              <a:gd name="T6" fmla="*/ 0 h 359999"/>
              <a:gd name="T7" fmla="*/ 359999 h 359999"/>
            </a:gdLst>
            <a:ahLst/>
            <a:cxnLst>
              <a:cxn ang="0">
                <a:pos x="0" y="T0"/>
              </a:cxn>
              <a:cxn ang="0">
                <a:pos x="0" y="T1"/>
              </a:cxn>
              <a:cxn ang="0">
                <a:pos x="0" y="T2"/>
              </a:cxn>
              <a:cxn ang="0">
                <a:pos x="0" y="T3"/>
              </a:cxn>
              <a:cxn ang="0">
                <a:pos x="0" y="T4"/>
              </a:cxn>
              <a:cxn ang="0">
                <a:pos x="0" y="T5"/>
              </a:cxn>
            </a:cxnLst>
            <a:rect l="0" t="T6" r="0" b="T7"/>
            <a:pathLst>
              <a:path h="359999">
                <a:moveTo>
                  <a:pt x="0" y="0"/>
                </a:moveTo>
                <a:lnTo>
                  <a:pt x="1" y="359999"/>
                </a:lnTo>
              </a:path>
            </a:pathLst>
          </a:custGeom>
          <a:noFill/>
          <a:ln w="9360">
            <a:solidFill>
              <a:srgbClr val="00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421" name="Freeform 13">
            <a:extLst>
              <a:ext uri="{FF2B5EF4-FFF2-40B4-BE49-F238E27FC236}">
                <a16:creationId xmlns:a16="http://schemas.microsoft.com/office/drawing/2014/main" id="{2F4F6224-5BF6-24A3-70E4-B465A8529443}"/>
              </a:ext>
            </a:extLst>
          </p:cNvPr>
          <p:cNvSpPr>
            <a:spLocks/>
          </p:cNvSpPr>
          <p:nvPr/>
        </p:nvSpPr>
        <p:spPr bwMode="auto">
          <a:xfrm>
            <a:off x="6277076" y="4583821"/>
            <a:ext cx="1512" cy="493229"/>
          </a:xfrm>
          <a:custGeom>
            <a:avLst/>
            <a:gdLst>
              <a:gd name="G0" fmla="+- 1 0 0"/>
              <a:gd name="G1" fmla="*/ 1 0 51712"/>
              <a:gd name="T0" fmla="*/ 0 h 539998"/>
              <a:gd name="T1" fmla="*/ 269999 h 539998"/>
              <a:gd name="T2" fmla="*/ 539998 h 539998"/>
              <a:gd name="T3" fmla="*/ 269999 h 539998"/>
              <a:gd name="T4" fmla="*/ 0 h 539998"/>
              <a:gd name="T5" fmla="*/ 539998 h 539998"/>
              <a:gd name="T6" fmla="*/ 0 h 539998"/>
              <a:gd name="T7" fmla="*/ 539998 h 539998"/>
            </a:gdLst>
            <a:ahLst/>
            <a:cxnLst>
              <a:cxn ang="0">
                <a:pos x="0" y="T0"/>
              </a:cxn>
              <a:cxn ang="0">
                <a:pos x="0" y="T1"/>
              </a:cxn>
              <a:cxn ang="0">
                <a:pos x="0" y="T2"/>
              </a:cxn>
              <a:cxn ang="0">
                <a:pos x="0" y="T3"/>
              </a:cxn>
              <a:cxn ang="0">
                <a:pos x="0" y="T4"/>
              </a:cxn>
              <a:cxn ang="0">
                <a:pos x="0" y="T5"/>
              </a:cxn>
            </a:cxnLst>
            <a:rect l="0" t="T6" r="0" b="T7"/>
            <a:pathLst>
              <a:path h="539998">
                <a:moveTo>
                  <a:pt x="0" y="0"/>
                </a:moveTo>
                <a:lnTo>
                  <a:pt x="1" y="539998"/>
                </a:lnTo>
              </a:path>
            </a:pathLst>
          </a:custGeom>
          <a:noFill/>
          <a:ln w="9360">
            <a:solidFill>
              <a:srgbClr val="00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422" name="Freeform 14">
            <a:extLst>
              <a:ext uri="{FF2B5EF4-FFF2-40B4-BE49-F238E27FC236}">
                <a16:creationId xmlns:a16="http://schemas.microsoft.com/office/drawing/2014/main" id="{4ED19644-87DE-1A04-8DB4-72CFC5313A7C}"/>
              </a:ext>
            </a:extLst>
          </p:cNvPr>
          <p:cNvSpPr>
            <a:spLocks/>
          </p:cNvSpPr>
          <p:nvPr/>
        </p:nvSpPr>
        <p:spPr bwMode="auto">
          <a:xfrm flipH="1">
            <a:off x="10274349" y="1456505"/>
            <a:ext cx="4538" cy="447840"/>
          </a:xfrm>
          <a:custGeom>
            <a:avLst/>
            <a:gdLst>
              <a:gd name="G0" fmla="+- 1 0 0"/>
              <a:gd name="G1" fmla="*/ 1 0 51712"/>
              <a:gd name="T0" fmla="*/ 0 h 539998"/>
              <a:gd name="T1" fmla="*/ 269999 h 539998"/>
              <a:gd name="T2" fmla="*/ 539998 h 539998"/>
              <a:gd name="T3" fmla="*/ 269999 h 539998"/>
              <a:gd name="T4" fmla="*/ 0 h 539998"/>
              <a:gd name="T5" fmla="*/ 539998 h 539998"/>
              <a:gd name="T6" fmla="*/ 0 h 539998"/>
              <a:gd name="T7" fmla="*/ 539998 h 539998"/>
            </a:gdLst>
            <a:ahLst/>
            <a:cxnLst>
              <a:cxn ang="0">
                <a:pos x="0" y="T0"/>
              </a:cxn>
              <a:cxn ang="0">
                <a:pos x="0" y="T1"/>
              </a:cxn>
              <a:cxn ang="0">
                <a:pos x="0" y="T2"/>
              </a:cxn>
              <a:cxn ang="0">
                <a:pos x="0" y="T3"/>
              </a:cxn>
              <a:cxn ang="0">
                <a:pos x="0" y="T4"/>
              </a:cxn>
              <a:cxn ang="0">
                <a:pos x="0" y="T5"/>
              </a:cxn>
            </a:cxnLst>
            <a:rect l="0" t="T6" r="0" b="T7"/>
            <a:pathLst>
              <a:path h="539998">
                <a:moveTo>
                  <a:pt x="0" y="0"/>
                </a:moveTo>
                <a:lnTo>
                  <a:pt x="1" y="539998"/>
                </a:lnTo>
              </a:path>
            </a:pathLst>
          </a:custGeom>
          <a:noFill/>
          <a:ln w="9360">
            <a:solidFill>
              <a:srgbClr val="00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423" name="Freeform 15">
            <a:extLst>
              <a:ext uri="{FF2B5EF4-FFF2-40B4-BE49-F238E27FC236}">
                <a16:creationId xmlns:a16="http://schemas.microsoft.com/office/drawing/2014/main" id="{4C54D87F-F47F-8AF5-6D99-E064EB058C66}"/>
              </a:ext>
            </a:extLst>
          </p:cNvPr>
          <p:cNvSpPr>
            <a:spLocks/>
          </p:cNvSpPr>
          <p:nvPr/>
        </p:nvSpPr>
        <p:spPr bwMode="auto">
          <a:xfrm>
            <a:off x="10259221" y="2595775"/>
            <a:ext cx="1512" cy="341932"/>
          </a:xfrm>
          <a:custGeom>
            <a:avLst/>
            <a:gdLst>
              <a:gd name="G0" fmla="+- 1 0 0"/>
              <a:gd name="G1" fmla="*/ 1 0 51712"/>
              <a:gd name="T0" fmla="*/ 0 h 359999"/>
              <a:gd name="T1" fmla="*/ 180000 h 359999"/>
              <a:gd name="T2" fmla="*/ 359999 h 359999"/>
              <a:gd name="T3" fmla="*/ 180000 h 359999"/>
              <a:gd name="T4" fmla="*/ 0 h 359999"/>
              <a:gd name="T5" fmla="*/ 359999 h 359999"/>
              <a:gd name="T6" fmla="*/ 0 h 359999"/>
              <a:gd name="T7" fmla="*/ 359999 h 359999"/>
            </a:gdLst>
            <a:ahLst/>
            <a:cxnLst>
              <a:cxn ang="0">
                <a:pos x="0" y="T0"/>
              </a:cxn>
              <a:cxn ang="0">
                <a:pos x="0" y="T1"/>
              </a:cxn>
              <a:cxn ang="0">
                <a:pos x="0" y="T2"/>
              </a:cxn>
              <a:cxn ang="0">
                <a:pos x="0" y="T3"/>
              </a:cxn>
              <a:cxn ang="0">
                <a:pos x="0" y="T4"/>
              </a:cxn>
              <a:cxn ang="0">
                <a:pos x="0" y="T5"/>
              </a:cxn>
            </a:cxnLst>
            <a:rect l="0" t="T6" r="0" b="T7"/>
            <a:pathLst>
              <a:path h="359999">
                <a:moveTo>
                  <a:pt x="0" y="0"/>
                </a:moveTo>
                <a:lnTo>
                  <a:pt x="1" y="359999"/>
                </a:lnTo>
              </a:path>
            </a:pathLst>
          </a:custGeom>
          <a:noFill/>
          <a:ln w="9360">
            <a:solidFill>
              <a:srgbClr val="00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424" name="Freeform 16">
            <a:extLst>
              <a:ext uri="{FF2B5EF4-FFF2-40B4-BE49-F238E27FC236}">
                <a16:creationId xmlns:a16="http://schemas.microsoft.com/office/drawing/2014/main" id="{7672B534-34AA-9E75-1CF4-95559A50241B}"/>
              </a:ext>
            </a:extLst>
          </p:cNvPr>
          <p:cNvSpPr>
            <a:spLocks/>
          </p:cNvSpPr>
          <p:nvPr/>
        </p:nvSpPr>
        <p:spPr bwMode="auto">
          <a:xfrm>
            <a:off x="7083489" y="3364365"/>
            <a:ext cx="2196837" cy="43876"/>
          </a:xfrm>
          <a:custGeom>
            <a:avLst/>
            <a:gdLst>
              <a:gd name="G0" fmla="+- 1 0 0"/>
              <a:gd name="G1" fmla="+- 1 0 0"/>
              <a:gd name="T0" fmla="*/ 1230119 w 2460238"/>
              <a:gd name="T1" fmla="*/ 2460238 w 2460238"/>
              <a:gd name="T2" fmla="*/ 1230119 w 2460238"/>
              <a:gd name="T3" fmla="*/ 0 w 2460238"/>
              <a:gd name="T4" fmla="*/ 0 w 2460238"/>
              <a:gd name="T5" fmla="*/ 2460238 w 2460238"/>
              <a:gd name="T6" fmla="*/ 0 w 2460238"/>
              <a:gd name="T7" fmla="*/ 2460238 w 2460238"/>
            </a:gdLst>
            <a:ahLst/>
            <a:cxnLst>
              <a:cxn ang="0">
                <a:pos x="T0" y="0"/>
              </a:cxn>
              <a:cxn ang="0">
                <a:pos x="T1" y="0"/>
              </a:cxn>
              <a:cxn ang="0">
                <a:pos x="T2" y="0"/>
              </a:cxn>
              <a:cxn ang="0">
                <a:pos x="T3" y="0"/>
              </a:cxn>
              <a:cxn ang="0">
                <a:pos x="T4" y="0"/>
              </a:cxn>
              <a:cxn ang="0">
                <a:pos x="T5" y="0"/>
              </a:cxn>
            </a:cxnLst>
            <a:rect l="T6" t="0" r="T7" b="0"/>
            <a:pathLst>
              <a:path w="2460238">
                <a:moveTo>
                  <a:pt x="0" y="0"/>
                </a:moveTo>
                <a:lnTo>
                  <a:pt x="2460238" y="1"/>
                </a:lnTo>
              </a:path>
            </a:pathLst>
          </a:custGeom>
          <a:noFill/>
          <a:ln w="9360">
            <a:solidFill>
              <a:srgbClr val="00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425" name="Freeform 17">
            <a:extLst>
              <a:ext uri="{FF2B5EF4-FFF2-40B4-BE49-F238E27FC236}">
                <a16:creationId xmlns:a16="http://schemas.microsoft.com/office/drawing/2014/main" id="{65A84FA8-D46F-E34A-EE91-EA44F9779C8A}"/>
              </a:ext>
            </a:extLst>
          </p:cNvPr>
          <p:cNvSpPr>
            <a:spLocks noChangeArrowheads="1"/>
          </p:cNvSpPr>
          <p:nvPr/>
        </p:nvSpPr>
        <p:spPr bwMode="auto">
          <a:xfrm>
            <a:off x="8601002" y="798363"/>
            <a:ext cx="1512" cy="4935318"/>
          </a:xfrm>
          <a:custGeom>
            <a:avLst/>
            <a:gdLst>
              <a:gd name="G0" fmla="+- 1 0 0"/>
              <a:gd name="G1" fmla="*/ 1 0 51712"/>
              <a:gd name="T0" fmla="*/ 0 h 5399998"/>
              <a:gd name="T1" fmla="*/ 2699999 h 5399998"/>
              <a:gd name="T2" fmla="*/ 5399998 h 5399998"/>
              <a:gd name="T3" fmla="*/ 2699999 h 5399998"/>
              <a:gd name="T4" fmla="*/ 0 h 5399998"/>
              <a:gd name="T5" fmla="*/ 5399998 h 5399998"/>
              <a:gd name="T6" fmla="*/ 0 h 5399998"/>
              <a:gd name="T7" fmla="*/ 5399998 h 5399998"/>
            </a:gdLst>
            <a:ahLst/>
            <a:cxnLst>
              <a:cxn ang="0">
                <a:pos x="0" y="T0"/>
              </a:cxn>
              <a:cxn ang="0">
                <a:pos x="0" y="T1"/>
              </a:cxn>
              <a:cxn ang="0">
                <a:pos x="0" y="T2"/>
              </a:cxn>
              <a:cxn ang="0">
                <a:pos x="0" y="T3"/>
              </a:cxn>
              <a:cxn ang="0">
                <a:pos x="0" y="T4"/>
              </a:cxn>
              <a:cxn ang="0">
                <a:pos x="0" y="T5"/>
              </a:cxn>
            </a:cxnLst>
            <a:rect l="0" t="T6" r="0" b="T7"/>
            <a:pathLst>
              <a:path h="5399998">
                <a:moveTo>
                  <a:pt x="0" y="0"/>
                </a:moveTo>
                <a:lnTo>
                  <a:pt x="1" y="5399998"/>
                </a:lnTo>
              </a:path>
            </a:pathLst>
          </a:custGeom>
          <a:noFill/>
          <a:ln w="936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426" name="Freeform 18">
            <a:extLst>
              <a:ext uri="{FF2B5EF4-FFF2-40B4-BE49-F238E27FC236}">
                <a16:creationId xmlns:a16="http://schemas.microsoft.com/office/drawing/2014/main" id="{2A750D2B-6BE0-7E26-5A8B-0818C44C6505}"/>
              </a:ext>
            </a:extLst>
          </p:cNvPr>
          <p:cNvSpPr>
            <a:spLocks noChangeArrowheads="1"/>
          </p:cNvSpPr>
          <p:nvPr/>
        </p:nvSpPr>
        <p:spPr bwMode="auto">
          <a:xfrm>
            <a:off x="6277076" y="5898594"/>
            <a:ext cx="2325439" cy="1513"/>
          </a:xfrm>
          <a:custGeom>
            <a:avLst/>
            <a:gdLst>
              <a:gd name="G0" fmla="+- 1 0 0"/>
              <a:gd name="G1" fmla="+- 1 0 0"/>
              <a:gd name="T0" fmla="*/ 1260002 w 2520004"/>
              <a:gd name="T1" fmla="*/ 2520004 w 2520004"/>
              <a:gd name="T2" fmla="*/ 1260002 w 2520004"/>
              <a:gd name="T3" fmla="*/ 0 w 2520004"/>
              <a:gd name="T4" fmla="*/ 0 w 2520004"/>
              <a:gd name="T5" fmla="*/ 2520004 w 2520004"/>
              <a:gd name="T6" fmla="*/ 0 w 2520004"/>
              <a:gd name="T7" fmla="*/ 2520004 w 2520004"/>
            </a:gdLst>
            <a:ahLst/>
            <a:cxnLst>
              <a:cxn ang="0">
                <a:pos x="T0" y="0"/>
              </a:cxn>
              <a:cxn ang="0">
                <a:pos x="T1" y="0"/>
              </a:cxn>
              <a:cxn ang="0">
                <a:pos x="T2" y="0"/>
              </a:cxn>
              <a:cxn ang="0">
                <a:pos x="T3" y="0"/>
              </a:cxn>
              <a:cxn ang="0">
                <a:pos x="T4" y="0"/>
              </a:cxn>
              <a:cxn ang="0">
                <a:pos x="T5" y="0"/>
              </a:cxn>
            </a:cxnLst>
            <a:rect l="T6" t="0" r="T7" b="0"/>
            <a:pathLst>
              <a:path w="2520004">
                <a:moveTo>
                  <a:pt x="0" y="0"/>
                </a:moveTo>
                <a:lnTo>
                  <a:pt x="2520004" y="1"/>
                </a:lnTo>
              </a:path>
            </a:pathLst>
          </a:custGeom>
          <a:noFill/>
          <a:ln w="936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427" name="Freeform 19">
            <a:extLst>
              <a:ext uri="{FF2B5EF4-FFF2-40B4-BE49-F238E27FC236}">
                <a16:creationId xmlns:a16="http://schemas.microsoft.com/office/drawing/2014/main" id="{42012594-FAFB-028E-7B9E-9342BC59ABE6}"/>
              </a:ext>
            </a:extLst>
          </p:cNvPr>
          <p:cNvSpPr>
            <a:spLocks noChangeArrowheads="1"/>
          </p:cNvSpPr>
          <p:nvPr/>
        </p:nvSpPr>
        <p:spPr bwMode="auto">
          <a:xfrm flipV="1">
            <a:off x="8601002" y="5732167"/>
            <a:ext cx="1512" cy="164915"/>
          </a:xfrm>
          <a:custGeom>
            <a:avLst/>
            <a:gdLst>
              <a:gd name="G0" fmla="+- 1 0 0"/>
              <a:gd name="G1" fmla="*/ 1 0 51712"/>
              <a:gd name="T0" fmla="*/ 0 h 179999"/>
              <a:gd name="T1" fmla="*/ 90000 h 179999"/>
              <a:gd name="T2" fmla="*/ 179999 h 179999"/>
              <a:gd name="T3" fmla="*/ 90000 h 179999"/>
              <a:gd name="T4" fmla="*/ 0 h 179999"/>
              <a:gd name="T5" fmla="*/ 179999 h 179999"/>
              <a:gd name="T6" fmla="*/ 0 h 179999"/>
              <a:gd name="T7" fmla="*/ 179999 h 179999"/>
            </a:gdLst>
            <a:ahLst/>
            <a:cxnLst>
              <a:cxn ang="0">
                <a:pos x="0" y="T0"/>
              </a:cxn>
              <a:cxn ang="0">
                <a:pos x="0" y="T1"/>
              </a:cxn>
              <a:cxn ang="0">
                <a:pos x="0" y="T2"/>
              </a:cxn>
              <a:cxn ang="0">
                <a:pos x="0" y="T3"/>
              </a:cxn>
              <a:cxn ang="0">
                <a:pos x="0" y="T4"/>
              </a:cxn>
              <a:cxn ang="0">
                <a:pos x="0" y="T5"/>
              </a:cxn>
            </a:cxnLst>
            <a:rect l="0" t="T6" r="0" b="T7"/>
            <a:pathLst>
              <a:path h="179999">
                <a:moveTo>
                  <a:pt x="0" y="0"/>
                </a:moveTo>
                <a:lnTo>
                  <a:pt x="1" y="179999"/>
                </a:lnTo>
              </a:path>
            </a:pathLst>
          </a:custGeom>
          <a:noFill/>
          <a:ln w="936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428" name="Freeform 20">
            <a:extLst>
              <a:ext uri="{FF2B5EF4-FFF2-40B4-BE49-F238E27FC236}">
                <a16:creationId xmlns:a16="http://schemas.microsoft.com/office/drawing/2014/main" id="{9C6EC71D-B297-032B-D58B-55392499A8C6}"/>
              </a:ext>
            </a:extLst>
          </p:cNvPr>
          <p:cNvSpPr>
            <a:spLocks/>
          </p:cNvSpPr>
          <p:nvPr/>
        </p:nvSpPr>
        <p:spPr bwMode="auto">
          <a:xfrm>
            <a:off x="6277076" y="5570280"/>
            <a:ext cx="1512" cy="329828"/>
          </a:xfrm>
          <a:custGeom>
            <a:avLst/>
            <a:gdLst>
              <a:gd name="G0" fmla="+- 1 0 0"/>
              <a:gd name="G1" fmla="*/ 1 0 51712"/>
              <a:gd name="T0" fmla="*/ 0 h 359999"/>
              <a:gd name="T1" fmla="*/ 180000 h 359999"/>
              <a:gd name="T2" fmla="*/ 359999 h 359999"/>
              <a:gd name="T3" fmla="*/ 180000 h 359999"/>
              <a:gd name="T4" fmla="*/ 0 h 359999"/>
              <a:gd name="T5" fmla="*/ 359999 h 359999"/>
              <a:gd name="T6" fmla="*/ 0 h 359999"/>
              <a:gd name="T7" fmla="*/ 359999 h 359999"/>
            </a:gdLst>
            <a:ahLst/>
            <a:cxnLst>
              <a:cxn ang="0">
                <a:pos x="0" y="T0"/>
              </a:cxn>
              <a:cxn ang="0">
                <a:pos x="0" y="T1"/>
              </a:cxn>
              <a:cxn ang="0">
                <a:pos x="0" y="T2"/>
              </a:cxn>
              <a:cxn ang="0">
                <a:pos x="0" y="T3"/>
              </a:cxn>
              <a:cxn ang="0">
                <a:pos x="0" y="T4"/>
              </a:cxn>
              <a:cxn ang="0">
                <a:pos x="0" y="T5"/>
              </a:cxn>
            </a:cxnLst>
            <a:rect l="0" t="T6" r="0" b="T7"/>
            <a:pathLst>
              <a:path h="359999">
                <a:moveTo>
                  <a:pt x="0" y="0"/>
                </a:moveTo>
                <a:lnTo>
                  <a:pt x="1" y="359999"/>
                </a:lnTo>
              </a:path>
            </a:pathLst>
          </a:custGeom>
          <a:noFill/>
          <a:ln w="9360">
            <a:solidFill>
              <a:srgbClr val="00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431" name="Freeform 23">
            <a:extLst>
              <a:ext uri="{FF2B5EF4-FFF2-40B4-BE49-F238E27FC236}">
                <a16:creationId xmlns:a16="http://schemas.microsoft.com/office/drawing/2014/main" id="{2F480D57-4AD4-0D4A-2AFC-270DB09F52D9}"/>
              </a:ext>
            </a:extLst>
          </p:cNvPr>
          <p:cNvSpPr>
            <a:spLocks noChangeArrowheads="1"/>
          </p:cNvSpPr>
          <p:nvPr/>
        </p:nvSpPr>
        <p:spPr bwMode="auto">
          <a:xfrm>
            <a:off x="8271174" y="2114649"/>
            <a:ext cx="1512" cy="1512"/>
          </a:xfrm>
          <a:custGeom>
            <a:avLst/>
            <a:gdLst>
              <a:gd name="G0" fmla="+- 1 0 0"/>
              <a:gd name="G1" fmla="*/ 1 0 51712"/>
            </a:gdLst>
            <a:ahLst/>
            <a:cxnLst>
              <a:cxn ang="0">
                <a:pos x="0" y="0"/>
              </a:cxn>
              <a:cxn ang="0">
                <a:pos x="0" y="0"/>
              </a:cxn>
              <a:cxn ang="0">
                <a:pos x="0" y="0"/>
              </a:cxn>
              <a:cxn ang="0">
                <a:pos x="0" y="0"/>
              </a:cxn>
              <a:cxn ang="0">
                <a:pos x="0" y="0"/>
              </a:cxn>
              <a:cxn ang="0">
                <a:pos x="0" y="0"/>
              </a:cxn>
            </a:cxnLst>
            <a:rect l="0" t="0" r="0" b="0"/>
            <a:pathLst>
              <a:path>
                <a:moveTo>
                  <a:pt x="0" y="0"/>
                </a:moveTo>
                <a:lnTo>
                  <a:pt x="1" y="1"/>
                </a:lnTo>
              </a:path>
            </a:pathLst>
          </a:custGeom>
          <a:noFill/>
          <a:ln w="936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cxnSp>
        <p:nvCxnSpPr>
          <p:cNvPr id="17432" name="AutoShape 24">
            <a:extLst>
              <a:ext uri="{FF2B5EF4-FFF2-40B4-BE49-F238E27FC236}">
                <a16:creationId xmlns:a16="http://schemas.microsoft.com/office/drawing/2014/main" id="{761E6384-CE00-C682-F3F3-43FEC05CDAAF}"/>
              </a:ext>
            </a:extLst>
          </p:cNvPr>
          <p:cNvCxnSpPr>
            <a:cxnSpLocks noChangeShapeType="1"/>
            <a:stCxn id="17425" idx="4"/>
            <a:endCxn id="17414" idx="0"/>
          </p:cNvCxnSpPr>
          <p:nvPr/>
        </p:nvCxnSpPr>
        <p:spPr bwMode="auto">
          <a:xfrm>
            <a:off x="8601001" y="798362"/>
            <a:ext cx="1579544" cy="163401"/>
          </a:xfrm>
          <a:prstGeom prst="bentConnector2">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7433" name="Rectangle 25">
            <a:extLst>
              <a:ext uri="{FF2B5EF4-FFF2-40B4-BE49-F238E27FC236}">
                <a16:creationId xmlns:a16="http://schemas.microsoft.com/office/drawing/2014/main" id="{D4BE0D82-DD5E-BD9E-1670-A463368D0ACF}"/>
              </a:ext>
            </a:extLst>
          </p:cNvPr>
          <p:cNvSpPr>
            <a:spLocks noChangeArrowheads="1"/>
          </p:cNvSpPr>
          <p:nvPr/>
        </p:nvSpPr>
        <p:spPr bwMode="auto">
          <a:xfrm>
            <a:off x="6608416" y="2937707"/>
            <a:ext cx="664196" cy="328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9pPr>
          </a:lstStyle>
          <a:p>
            <a:pPr algn="ctr" defTabSz="434340" hangingPunct="0">
              <a:spcAft>
                <a:spcPts val="600"/>
              </a:spcAft>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pPr>
            <a:r>
              <a:rPr lang="de-DE" altLang="en-US" sz="1330" b="1" kern="1200">
                <a:solidFill>
                  <a:srgbClr val="0000FF"/>
                </a:solidFill>
                <a:latin typeface="Tahoma" panose="020B0604030504040204" pitchFamily="34" charset="0"/>
                <a:ea typeface="Arial Unicode MS" panose="020B0604020202020204" pitchFamily="34" charset="-128"/>
                <a:cs typeface="Arial Unicode MS" panose="020B0604020202020204" pitchFamily="34" charset="-128"/>
              </a:rPr>
              <a:t>No</a:t>
            </a:r>
            <a:endParaRPr lang="de-DE" altLang="en-US" sz="1400" b="1">
              <a:solidFill>
                <a:srgbClr val="0000FF"/>
              </a:solidFill>
              <a:latin typeface="Tahoma" panose="020B0604030504040204" pitchFamily="34" charset="0"/>
              <a:ea typeface="Arial Unicode MS" panose="020B0604020202020204" pitchFamily="34" charset="-128"/>
              <a:cs typeface="Arial Unicode MS" panose="020B0604020202020204" pitchFamily="34" charset="-128"/>
            </a:endParaRPr>
          </a:p>
        </p:txBody>
      </p:sp>
      <p:sp>
        <p:nvSpPr>
          <p:cNvPr id="17434" name="Rectangle 26">
            <a:extLst>
              <a:ext uri="{FF2B5EF4-FFF2-40B4-BE49-F238E27FC236}">
                <a16:creationId xmlns:a16="http://schemas.microsoft.com/office/drawing/2014/main" id="{7D4CAF64-DFF9-E0D2-38F3-AE9867AD1141}"/>
              </a:ext>
            </a:extLst>
          </p:cNvPr>
          <p:cNvSpPr>
            <a:spLocks noChangeArrowheads="1"/>
          </p:cNvSpPr>
          <p:nvPr/>
        </p:nvSpPr>
        <p:spPr bwMode="auto">
          <a:xfrm>
            <a:off x="9266709" y="1784821"/>
            <a:ext cx="664195" cy="3298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9pPr>
          </a:lstStyle>
          <a:p>
            <a:pPr algn="ctr" defTabSz="434340" hangingPunct="0">
              <a:spcAft>
                <a:spcPts val="600"/>
              </a:spcAft>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pPr>
            <a:r>
              <a:rPr lang="de-DE" altLang="en-US" sz="1330" b="1" kern="1200">
                <a:solidFill>
                  <a:srgbClr val="0000FF"/>
                </a:solidFill>
                <a:latin typeface="Tahoma" panose="020B0604030504040204" pitchFamily="34" charset="0"/>
                <a:ea typeface="Arial Unicode MS" panose="020B0604020202020204" pitchFamily="34" charset="-128"/>
                <a:cs typeface="Arial Unicode MS" panose="020B0604020202020204" pitchFamily="34" charset="-128"/>
              </a:rPr>
              <a:t>No</a:t>
            </a:r>
            <a:endParaRPr lang="de-DE" altLang="en-US" sz="1400" b="1">
              <a:solidFill>
                <a:srgbClr val="0000FF"/>
              </a:solidFill>
              <a:latin typeface="Tahoma" panose="020B0604030504040204" pitchFamily="34" charset="0"/>
              <a:ea typeface="Arial Unicode MS" panose="020B0604020202020204" pitchFamily="34" charset="-128"/>
              <a:cs typeface="Arial Unicode MS" panose="020B0604020202020204" pitchFamily="34" charset="-128"/>
            </a:endParaRPr>
          </a:p>
        </p:txBody>
      </p:sp>
      <p:sp>
        <p:nvSpPr>
          <p:cNvPr id="17435" name="Rectangle 27">
            <a:extLst>
              <a:ext uri="{FF2B5EF4-FFF2-40B4-BE49-F238E27FC236}">
                <a16:creationId xmlns:a16="http://schemas.microsoft.com/office/drawing/2014/main" id="{2CDEE3D4-268F-C983-33FF-0205A4028B53}"/>
              </a:ext>
            </a:extLst>
          </p:cNvPr>
          <p:cNvSpPr>
            <a:spLocks noChangeArrowheads="1"/>
          </p:cNvSpPr>
          <p:nvPr/>
        </p:nvSpPr>
        <p:spPr bwMode="auto">
          <a:xfrm>
            <a:off x="5611367" y="3594337"/>
            <a:ext cx="665708" cy="3298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9pPr>
          </a:lstStyle>
          <a:p>
            <a:pPr algn="ctr" defTabSz="434340" hangingPunct="0">
              <a:spcAft>
                <a:spcPts val="600"/>
              </a:spcAft>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pPr>
            <a:r>
              <a:rPr lang="de-DE" altLang="en-US" sz="1330" b="1" kern="1200">
                <a:solidFill>
                  <a:srgbClr val="0000FF"/>
                </a:solidFill>
                <a:latin typeface="Tahoma" panose="020B0604030504040204" pitchFamily="34" charset="0"/>
                <a:ea typeface="Arial Unicode MS" panose="020B0604020202020204" pitchFamily="34" charset="-128"/>
                <a:cs typeface="Arial Unicode MS" panose="020B0604020202020204" pitchFamily="34" charset="-128"/>
              </a:rPr>
              <a:t>Yes</a:t>
            </a:r>
            <a:endParaRPr lang="de-DE" altLang="en-US" sz="1400" b="1">
              <a:solidFill>
                <a:srgbClr val="0000FF"/>
              </a:solidFill>
              <a:latin typeface="Tahoma" panose="020B0604030504040204" pitchFamily="34" charset="0"/>
              <a:ea typeface="Arial Unicode MS" panose="020B0604020202020204" pitchFamily="34" charset="-128"/>
              <a:cs typeface="Arial Unicode MS" panose="020B0604020202020204" pitchFamily="34" charset="-128"/>
            </a:endParaRPr>
          </a:p>
        </p:txBody>
      </p:sp>
      <p:sp>
        <p:nvSpPr>
          <p:cNvPr id="17436" name="Rectangle 28">
            <a:extLst>
              <a:ext uri="{FF2B5EF4-FFF2-40B4-BE49-F238E27FC236}">
                <a16:creationId xmlns:a16="http://schemas.microsoft.com/office/drawing/2014/main" id="{BDCCFCE9-9611-571B-8ECA-55900C8F030A}"/>
              </a:ext>
            </a:extLst>
          </p:cNvPr>
          <p:cNvSpPr>
            <a:spLocks noChangeArrowheads="1"/>
          </p:cNvSpPr>
          <p:nvPr/>
        </p:nvSpPr>
        <p:spPr bwMode="auto">
          <a:xfrm>
            <a:off x="10263758" y="2444478"/>
            <a:ext cx="665708" cy="328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9pPr>
          </a:lstStyle>
          <a:p>
            <a:pPr algn="ctr" defTabSz="434340" hangingPunct="0">
              <a:spcAft>
                <a:spcPts val="600"/>
              </a:spcAft>
              <a:tabLst>
                <a:tab pos="0" algn="l"/>
                <a:tab pos="434340" algn="l"/>
                <a:tab pos="868680" algn="l"/>
                <a:tab pos="1303020" algn="l"/>
                <a:tab pos="1737360" algn="l"/>
                <a:tab pos="2171700" algn="l"/>
                <a:tab pos="2606040" algn="l"/>
                <a:tab pos="3040380" algn="l"/>
                <a:tab pos="3474720" algn="l"/>
                <a:tab pos="3909060" algn="l"/>
                <a:tab pos="4343400" algn="l"/>
                <a:tab pos="4777740" algn="l"/>
                <a:tab pos="5212080" algn="l"/>
                <a:tab pos="5646420" algn="l"/>
                <a:tab pos="6080760" algn="l"/>
                <a:tab pos="6515100" algn="l"/>
                <a:tab pos="6949440" algn="l"/>
                <a:tab pos="7383780" algn="l"/>
                <a:tab pos="7818120" algn="l"/>
                <a:tab pos="8252460" algn="l"/>
                <a:tab pos="8686800" algn="l"/>
              </a:tabLst>
            </a:pPr>
            <a:r>
              <a:rPr lang="de-DE" altLang="en-US" sz="1330" b="1" kern="1200">
                <a:solidFill>
                  <a:srgbClr val="0000FF"/>
                </a:solidFill>
                <a:latin typeface="Tahoma" panose="020B0604030504040204" pitchFamily="34" charset="0"/>
                <a:ea typeface="Arial Unicode MS" panose="020B0604020202020204" pitchFamily="34" charset="-128"/>
                <a:cs typeface="Arial Unicode MS" panose="020B0604020202020204" pitchFamily="34" charset="-128"/>
              </a:rPr>
              <a:t>Yes</a:t>
            </a:r>
            <a:endParaRPr lang="de-DE" altLang="en-US" sz="1400" b="1">
              <a:solidFill>
                <a:srgbClr val="0000FF"/>
              </a:solidFill>
              <a:latin typeface="Tahoma" panose="020B0604030504040204" pitchFamily="34" charset="0"/>
              <a:ea typeface="Arial Unicode MS" panose="020B0604020202020204" pitchFamily="34" charset="-128"/>
              <a:cs typeface="Arial Unicode MS" panose="020B0604020202020204" pitchFamily="34" charset="-128"/>
            </a:endParaRPr>
          </a:p>
        </p:txBody>
      </p:sp>
      <p:cxnSp>
        <p:nvCxnSpPr>
          <p:cNvPr id="8" name="Elbow Connector 7">
            <a:extLst>
              <a:ext uri="{FF2B5EF4-FFF2-40B4-BE49-F238E27FC236}">
                <a16:creationId xmlns:a16="http://schemas.microsoft.com/office/drawing/2014/main" id="{428450B1-D02E-C94B-75E0-4A0C70E7DF07}"/>
              </a:ext>
            </a:extLst>
          </p:cNvPr>
          <p:cNvCxnSpPr>
            <a:endCxn id="17410" idx="3"/>
          </p:cNvCxnSpPr>
          <p:nvPr/>
        </p:nvCxnSpPr>
        <p:spPr>
          <a:xfrm rot="10800000">
            <a:off x="7440551" y="1538207"/>
            <a:ext cx="1838263" cy="710340"/>
          </a:xfrm>
          <a:prstGeom prst="bentConnector3">
            <a:avLst/>
          </a:prstGeom>
        </p:spPr>
        <p:style>
          <a:lnRef idx="1">
            <a:schemeClr val="dk1"/>
          </a:lnRef>
          <a:fillRef idx="0">
            <a:schemeClr val="dk1"/>
          </a:fillRef>
          <a:effectRef idx="0">
            <a:schemeClr val="dk1"/>
          </a:effectRef>
          <a:fontRef idx="minor">
            <a:schemeClr val="tx1"/>
          </a:fontRef>
        </p:style>
      </p:cxn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55"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txBody>
          <a:bodyPr/>
          <a:lstStyle/>
          <a:p>
            <a:endParaRPr lang="en-US"/>
          </a:p>
        </p:txBody>
      </p:sp>
      <p:sp>
        <p:nvSpPr>
          <p:cNvPr id="18457" name="Rectangle 18456">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8459" name="Rectangle 18458">
            <a:extLst>
              <a:ext uri="{FF2B5EF4-FFF2-40B4-BE49-F238E27FC236}">
                <a16:creationId xmlns:a16="http://schemas.microsoft.com/office/drawing/2014/main" id="{DFEF8384-2545-4ACD-9071-49DD1CFC4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461" name="Freeform 22">
            <a:extLst>
              <a:ext uri="{FF2B5EF4-FFF2-40B4-BE49-F238E27FC236}">
                <a16:creationId xmlns:a16="http://schemas.microsoft.com/office/drawing/2014/main" id="{F77DB8FA-61A7-4DE7-A777-6D258D172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4695443" cy="6858000"/>
          </a:xfrm>
          <a:custGeom>
            <a:avLst/>
            <a:gdLst>
              <a:gd name="connsiteX0" fmla="*/ 0 w 4992864"/>
              <a:gd name="connsiteY0" fmla="*/ 0 h 6858000"/>
              <a:gd name="connsiteX1" fmla="*/ 4813476 w 4992864"/>
              <a:gd name="connsiteY1" fmla="*/ 0 h 6858000"/>
              <a:gd name="connsiteX2" fmla="*/ 4818239 w 4992864"/>
              <a:gd name="connsiteY2" fmla="*/ 66675 h 6858000"/>
              <a:gd name="connsiteX3" fmla="*/ 4826176 w 4992864"/>
              <a:gd name="connsiteY3" fmla="*/ 122237 h 6858000"/>
              <a:gd name="connsiteX4" fmla="*/ 4835701 w 4992864"/>
              <a:gd name="connsiteY4" fmla="*/ 174625 h 6858000"/>
              <a:gd name="connsiteX5" fmla="*/ 4851576 w 4992864"/>
              <a:gd name="connsiteY5" fmla="*/ 217487 h 6858000"/>
              <a:gd name="connsiteX6" fmla="*/ 4867451 w 4992864"/>
              <a:gd name="connsiteY6" fmla="*/ 260350 h 6858000"/>
              <a:gd name="connsiteX7" fmla="*/ 4886501 w 4992864"/>
              <a:gd name="connsiteY7" fmla="*/ 296862 h 6858000"/>
              <a:gd name="connsiteX8" fmla="*/ 4905551 w 4992864"/>
              <a:gd name="connsiteY8" fmla="*/ 334962 h 6858000"/>
              <a:gd name="connsiteX9" fmla="*/ 4923014 w 4992864"/>
              <a:gd name="connsiteY9" fmla="*/ 369887 h 6858000"/>
              <a:gd name="connsiteX10" fmla="*/ 4940476 w 4992864"/>
              <a:gd name="connsiteY10" fmla="*/ 409575 h 6858000"/>
              <a:gd name="connsiteX11" fmla="*/ 4956351 w 4992864"/>
              <a:gd name="connsiteY11" fmla="*/ 450850 h 6858000"/>
              <a:gd name="connsiteX12" fmla="*/ 4970639 w 4992864"/>
              <a:gd name="connsiteY12" fmla="*/ 496887 h 6858000"/>
              <a:gd name="connsiteX13" fmla="*/ 4981751 w 4992864"/>
              <a:gd name="connsiteY13" fmla="*/ 546100 h 6858000"/>
              <a:gd name="connsiteX14" fmla="*/ 4989689 w 4992864"/>
              <a:gd name="connsiteY14" fmla="*/ 606425 h 6858000"/>
              <a:gd name="connsiteX15" fmla="*/ 4992864 w 4992864"/>
              <a:gd name="connsiteY15" fmla="*/ 673100 h 6858000"/>
              <a:gd name="connsiteX16" fmla="*/ 4989689 w 4992864"/>
              <a:gd name="connsiteY16" fmla="*/ 744537 h 6858000"/>
              <a:gd name="connsiteX17" fmla="*/ 4981751 w 4992864"/>
              <a:gd name="connsiteY17" fmla="*/ 801687 h 6858000"/>
              <a:gd name="connsiteX18" fmla="*/ 4970639 w 4992864"/>
              <a:gd name="connsiteY18" fmla="*/ 854075 h 6858000"/>
              <a:gd name="connsiteX19" fmla="*/ 4956351 w 4992864"/>
              <a:gd name="connsiteY19" fmla="*/ 901700 h 6858000"/>
              <a:gd name="connsiteX20" fmla="*/ 4940476 w 4992864"/>
              <a:gd name="connsiteY20" fmla="*/ 942975 h 6858000"/>
              <a:gd name="connsiteX21" fmla="*/ 4921426 w 4992864"/>
              <a:gd name="connsiteY21" fmla="*/ 981075 h 6858000"/>
              <a:gd name="connsiteX22" fmla="*/ 4902376 w 4992864"/>
              <a:gd name="connsiteY22" fmla="*/ 1017587 h 6858000"/>
              <a:gd name="connsiteX23" fmla="*/ 4883326 w 4992864"/>
              <a:gd name="connsiteY23" fmla="*/ 1055687 h 6858000"/>
              <a:gd name="connsiteX24" fmla="*/ 4865864 w 4992864"/>
              <a:gd name="connsiteY24" fmla="*/ 1095375 h 6858000"/>
              <a:gd name="connsiteX25" fmla="*/ 4848401 w 4992864"/>
              <a:gd name="connsiteY25" fmla="*/ 1136650 h 6858000"/>
              <a:gd name="connsiteX26" fmla="*/ 4834114 w 4992864"/>
              <a:gd name="connsiteY26" fmla="*/ 1182687 h 6858000"/>
              <a:gd name="connsiteX27" fmla="*/ 4824589 w 4992864"/>
              <a:gd name="connsiteY27" fmla="*/ 1235075 h 6858000"/>
              <a:gd name="connsiteX28" fmla="*/ 4815064 w 4992864"/>
              <a:gd name="connsiteY28" fmla="*/ 1295400 h 6858000"/>
              <a:gd name="connsiteX29" fmla="*/ 4813476 w 4992864"/>
              <a:gd name="connsiteY29" fmla="*/ 1363662 h 6858000"/>
              <a:gd name="connsiteX30" fmla="*/ 4815064 w 4992864"/>
              <a:gd name="connsiteY30" fmla="*/ 1431925 h 6858000"/>
              <a:gd name="connsiteX31" fmla="*/ 4824589 w 4992864"/>
              <a:gd name="connsiteY31" fmla="*/ 1492250 h 6858000"/>
              <a:gd name="connsiteX32" fmla="*/ 4834114 w 4992864"/>
              <a:gd name="connsiteY32" fmla="*/ 1544637 h 6858000"/>
              <a:gd name="connsiteX33" fmla="*/ 4848401 w 4992864"/>
              <a:gd name="connsiteY33" fmla="*/ 1589087 h 6858000"/>
              <a:gd name="connsiteX34" fmla="*/ 4865864 w 4992864"/>
              <a:gd name="connsiteY34" fmla="*/ 1631950 h 6858000"/>
              <a:gd name="connsiteX35" fmla="*/ 4883326 w 4992864"/>
              <a:gd name="connsiteY35" fmla="*/ 1671637 h 6858000"/>
              <a:gd name="connsiteX36" fmla="*/ 4902376 w 4992864"/>
              <a:gd name="connsiteY36" fmla="*/ 1708150 h 6858000"/>
              <a:gd name="connsiteX37" fmla="*/ 4921426 w 4992864"/>
              <a:gd name="connsiteY37" fmla="*/ 1743075 h 6858000"/>
              <a:gd name="connsiteX38" fmla="*/ 4940476 w 4992864"/>
              <a:gd name="connsiteY38" fmla="*/ 1782762 h 6858000"/>
              <a:gd name="connsiteX39" fmla="*/ 4956351 w 4992864"/>
              <a:gd name="connsiteY39" fmla="*/ 1824037 h 6858000"/>
              <a:gd name="connsiteX40" fmla="*/ 4970639 w 4992864"/>
              <a:gd name="connsiteY40" fmla="*/ 1870075 h 6858000"/>
              <a:gd name="connsiteX41" fmla="*/ 4981751 w 4992864"/>
              <a:gd name="connsiteY41" fmla="*/ 1922462 h 6858000"/>
              <a:gd name="connsiteX42" fmla="*/ 4989689 w 4992864"/>
              <a:gd name="connsiteY42" fmla="*/ 1982787 h 6858000"/>
              <a:gd name="connsiteX43" fmla="*/ 4992864 w 4992864"/>
              <a:gd name="connsiteY43" fmla="*/ 2051050 h 6858000"/>
              <a:gd name="connsiteX44" fmla="*/ 4989689 w 4992864"/>
              <a:gd name="connsiteY44" fmla="*/ 2119312 h 6858000"/>
              <a:gd name="connsiteX45" fmla="*/ 4981751 w 4992864"/>
              <a:gd name="connsiteY45" fmla="*/ 2179637 h 6858000"/>
              <a:gd name="connsiteX46" fmla="*/ 4970639 w 4992864"/>
              <a:gd name="connsiteY46" fmla="*/ 2232025 h 6858000"/>
              <a:gd name="connsiteX47" fmla="*/ 4956351 w 4992864"/>
              <a:gd name="connsiteY47" fmla="*/ 2278062 h 6858000"/>
              <a:gd name="connsiteX48" fmla="*/ 4940476 w 4992864"/>
              <a:gd name="connsiteY48" fmla="*/ 2319337 h 6858000"/>
              <a:gd name="connsiteX49" fmla="*/ 4921426 w 4992864"/>
              <a:gd name="connsiteY49" fmla="*/ 2359025 h 6858000"/>
              <a:gd name="connsiteX50" fmla="*/ 4902376 w 4992864"/>
              <a:gd name="connsiteY50" fmla="*/ 2395537 h 6858000"/>
              <a:gd name="connsiteX51" fmla="*/ 4883326 w 4992864"/>
              <a:gd name="connsiteY51" fmla="*/ 2433637 h 6858000"/>
              <a:gd name="connsiteX52" fmla="*/ 4865864 w 4992864"/>
              <a:gd name="connsiteY52" fmla="*/ 2471737 h 6858000"/>
              <a:gd name="connsiteX53" fmla="*/ 4848401 w 4992864"/>
              <a:gd name="connsiteY53" fmla="*/ 2513012 h 6858000"/>
              <a:gd name="connsiteX54" fmla="*/ 4834114 w 4992864"/>
              <a:gd name="connsiteY54" fmla="*/ 2560637 h 6858000"/>
              <a:gd name="connsiteX55" fmla="*/ 4824589 w 4992864"/>
              <a:gd name="connsiteY55" fmla="*/ 2613025 h 6858000"/>
              <a:gd name="connsiteX56" fmla="*/ 4815064 w 4992864"/>
              <a:gd name="connsiteY56" fmla="*/ 2671762 h 6858000"/>
              <a:gd name="connsiteX57" fmla="*/ 4813476 w 4992864"/>
              <a:gd name="connsiteY57" fmla="*/ 2741612 h 6858000"/>
              <a:gd name="connsiteX58" fmla="*/ 4815064 w 4992864"/>
              <a:gd name="connsiteY58" fmla="*/ 2809875 h 6858000"/>
              <a:gd name="connsiteX59" fmla="*/ 4824589 w 4992864"/>
              <a:gd name="connsiteY59" fmla="*/ 2868612 h 6858000"/>
              <a:gd name="connsiteX60" fmla="*/ 4834114 w 4992864"/>
              <a:gd name="connsiteY60" fmla="*/ 2922587 h 6858000"/>
              <a:gd name="connsiteX61" fmla="*/ 4848401 w 4992864"/>
              <a:gd name="connsiteY61" fmla="*/ 2967037 h 6858000"/>
              <a:gd name="connsiteX62" fmla="*/ 4865864 w 4992864"/>
              <a:gd name="connsiteY62" fmla="*/ 3009900 h 6858000"/>
              <a:gd name="connsiteX63" fmla="*/ 4883326 w 4992864"/>
              <a:gd name="connsiteY63" fmla="*/ 3046412 h 6858000"/>
              <a:gd name="connsiteX64" fmla="*/ 4902376 w 4992864"/>
              <a:gd name="connsiteY64" fmla="*/ 3084512 h 6858000"/>
              <a:gd name="connsiteX65" fmla="*/ 4921426 w 4992864"/>
              <a:gd name="connsiteY65" fmla="*/ 3121025 h 6858000"/>
              <a:gd name="connsiteX66" fmla="*/ 4940476 w 4992864"/>
              <a:gd name="connsiteY66" fmla="*/ 3160712 h 6858000"/>
              <a:gd name="connsiteX67" fmla="*/ 4956351 w 4992864"/>
              <a:gd name="connsiteY67" fmla="*/ 3201987 h 6858000"/>
              <a:gd name="connsiteX68" fmla="*/ 4970639 w 4992864"/>
              <a:gd name="connsiteY68" fmla="*/ 3248025 h 6858000"/>
              <a:gd name="connsiteX69" fmla="*/ 4981751 w 4992864"/>
              <a:gd name="connsiteY69" fmla="*/ 3300412 h 6858000"/>
              <a:gd name="connsiteX70" fmla="*/ 4989689 w 4992864"/>
              <a:gd name="connsiteY70" fmla="*/ 3360737 h 6858000"/>
              <a:gd name="connsiteX71" fmla="*/ 4992864 w 4992864"/>
              <a:gd name="connsiteY71" fmla="*/ 3427412 h 6858000"/>
              <a:gd name="connsiteX72" fmla="*/ 4989689 w 4992864"/>
              <a:gd name="connsiteY72" fmla="*/ 3497262 h 6858000"/>
              <a:gd name="connsiteX73" fmla="*/ 4981751 w 4992864"/>
              <a:gd name="connsiteY73" fmla="*/ 3557587 h 6858000"/>
              <a:gd name="connsiteX74" fmla="*/ 4970639 w 4992864"/>
              <a:gd name="connsiteY74" fmla="*/ 3609975 h 6858000"/>
              <a:gd name="connsiteX75" fmla="*/ 4956351 w 4992864"/>
              <a:gd name="connsiteY75" fmla="*/ 3656012 h 6858000"/>
              <a:gd name="connsiteX76" fmla="*/ 4940476 w 4992864"/>
              <a:gd name="connsiteY76" fmla="*/ 3697287 h 6858000"/>
              <a:gd name="connsiteX77" fmla="*/ 4921426 w 4992864"/>
              <a:gd name="connsiteY77" fmla="*/ 3736975 h 6858000"/>
              <a:gd name="connsiteX78" fmla="*/ 4883326 w 4992864"/>
              <a:gd name="connsiteY78" fmla="*/ 3811587 h 6858000"/>
              <a:gd name="connsiteX79" fmla="*/ 4865864 w 4992864"/>
              <a:gd name="connsiteY79" fmla="*/ 3848100 h 6858000"/>
              <a:gd name="connsiteX80" fmla="*/ 4848401 w 4992864"/>
              <a:gd name="connsiteY80" fmla="*/ 3890962 h 6858000"/>
              <a:gd name="connsiteX81" fmla="*/ 4834114 w 4992864"/>
              <a:gd name="connsiteY81" fmla="*/ 3935412 h 6858000"/>
              <a:gd name="connsiteX82" fmla="*/ 4824589 w 4992864"/>
              <a:gd name="connsiteY82" fmla="*/ 3987800 h 6858000"/>
              <a:gd name="connsiteX83" fmla="*/ 4815064 w 4992864"/>
              <a:gd name="connsiteY83" fmla="*/ 4048125 h 6858000"/>
              <a:gd name="connsiteX84" fmla="*/ 4813476 w 4992864"/>
              <a:gd name="connsiteY84" fmla="*/ 4116387 h 6858000"/>
              <a:gd name="connsiteX85" fmla="*/ 4815064 w 4992864"/>
              <a:gd name="connsiteY85" fmla="*/ 4186237 h 6858000"/>
              <a:gd name="connsiteX86" fmla="*/ 4824589 w 4992864"/>
              <a:gd name="connsiteY86" fmla="*/ 4244975 h 6858000"/>
              <a:gd name="connsiteX87" fmla="*/ 4834114 w 4992864"/>
              <a:gd name="connsiteY87" fmla="*/ 4297362 h 6858000"/>
              <a:gd name="connsiteX88" fmla="*/ 4848401 w 4992864"/>
              <a:gd name="connsiteY88" fmla="*/ 4343400 h 6858000"/>
              <a:gd name="connsiteX89" fmla="*/ 4865864 w 4992864"/>
              <a:gd name="connsiteY89" fmla="*/ 4386262 h 6858000"/>
              <a:gd name="connsiteX90" fmla="*/ 4883326 w 4992864"/>
              <a:gd name="connsiteY90" fmla="*/ 4424362 h 6858000"/>
              <a:gd name="connsiteX91" fmla="*/ 4921426 w 4992864"/>
              <a:gd name="connsiteY91" fmla="*/ 4498975 h 6858000"/>
              <a:gd name="connsiteX92" fmla="*/ 4940476 w 4992864"/>
              <a:gd name="connsiteY92" fmla="*/ 4537075 h 6858000"/>
              <a:gd name="connsiteX93" fmla="*/ 4956351 w 4992864"/>
              <a:gd name="connsiteY93" fmla="*/ 4579937 h 6858000"/>
              <a:gd name="connsiteX94" fmla="*/ 4970639 w 4992864"/>
              <a:gd name="connsiteY94" fmla="*/ 4625975 h 6858000"/>
              <a:gd name="connsiteX95" fmla="*/ 4981751 w 4992864"/>
              <a:gd name="connsiteY95" fmla="*/ 4678362 h 6858000"/>
              <a:gd name="connsiteX96" fmla="*/ 4989689 w 4992864"/>
              <a:gd name="connsiteY96" fmla="*/ 4738687 h 6858000"/>
              <a:gd name="connsiteX97" fmla="*/ 4992864 w 4992864"/>
              <a:gd name="connsiteY97" fmla="*/ 4806950 h 6858000"/>
              <a:gd name="connsiteX98" fmla="*/ 4989689 w 4992864"/>
              <a:gd name="connsiteY98" fmla="*/ 4875212 h 6858000"/>
              <a:gd name="connsiteX99" fmla="*/ 4981751 w 4992864"/>
              <a:gd name="connsiteY99" fmla="*/ 4935537 h 6858000"/>
              <a:gd name="connsiteX100" fmla="*/ 4970639 w 4992864"/>
              <a:gd name="connsiteY100" fmla="*/ 4987925 h 6858000"/>
              <a:gd name="connsiteX101" fmla="*/ 4956351 w 4992864"/>
              <a:gd name="connsiteY101" fmla="*/ 5033962 h 6858000"/>
              <a:gd name="connsiteX102" fmla="*/ 4940476 w 4992864"/>
              <a:gd name="connsiteY102" fmla="*/ 5075237 h 6858000"/>
              <a:gd name="connsiteX103" fmla="*/ 4921426 w 4992864"/>
              <a:gd name="connsiteY103" fmla="*/ 5114925 h 6858000"/>
              <a:gd name="connsiteX104" fmla="*/ 4902376 w 4992864"/>
              <a:gd name="connsiteY104" fmla="*/ 5149850 h 6858000"/>
              <a:gd name="connsiteX105" fmla="*/ 4883326 w 4992864"/>
              <a:gd name="connsiteY105" fmla="*/ 5186362 h 6858000"/>
              <a:gd name="connsiteX106" fmla="*/ 4865864 w 4992864"/>
              <a:gd name="connsiteY106" fmla="*/ 5226050 h 6858000"/>
              <a:gd name="connsiteX107" fmla="*/ 4848401 w 4992864"/>
              <a:gd name="connsiteY107" fmla="*/ 5268912 h 6858000"/>
              <a:gd name="connsiteX108" fmla="*/ 4834114 w 4992864"/>
              <a:gd name="connsiteY108" fmla="*/ 5313362 h 6858000"/>
              <a:gd name="connsiteX109" fmla="*/ 4824589 w 4992864"/>
              <a:gd name="connsiteY109" fmla="*/ 5365750 h 6858000"/>
              <a:gd name="connsiteX110" fmla="*/ 4815064 w 4992864"/>
              <a:gd name="connsiteY110" fmla="*/ 5426075 h 6858000"/>
              <a:gd name="connsiteX111" fmla="*/ 4813476 w 4992864"/>
              <a:gd name="connsiteY111" fmla="*/ 5494337 h 6858000"/>
              <a:gd name="connsiteX112" fmla="*/ 4815064 w 4992864"/>
              <a:gd name="connsiteY112" fmla="*/ 5562600 h 6858000"/>
              <a:gd name="connsiteX113" fmla="*/ 4824589 w 4992864"/>
              <a:gd name="connsiteY113" fmla="*/ 5622925 h 6858000"/>
              <a:gd name="connsiteX114" fmla="*/ 4834114 w 4992864"/>
              <a:gd name="connsiteY114" fmla="*/ 5675312 h 6858000"/>
              <a:gd name="connsiteX115" fmla="*/ 4848401 w 4992864"/>
              <a:gd name="connsiteY115" fmla="*/ 5721350 h 6858000"/>
              <a:gd name="connsiteX116" fmla="*/ 4865864 w 4992864"/>
              <a:gd name="connsiteY116" fmla="*/ 5762625 h 6858000"/>
              <a:gd name="connsiteX117" fmla="*/ 4883326 w 4992864"/>
              <a:gd name="connsiteY117" fmla="*/ 5802312 h 6858000"/>
              <a:gd name="connsiteX118" fmla="*/ 4902376 w 4992864"/>
              <a:gd name="connsiteY118" fmla="*/ 5840412 h 6858000"/>
              <a:gd name="connsiteX119" fmla="*/ 4921426 w 4992864"/>
              <a:gd name="connsiteY119" fmla="*/ 5876925 h 6858000"/>
              <a:gd name="connsiteX120" fmla="*/ 4940476 w 4992864"/>
              <a:gd name="connsiteY120" fmla="*/ 5915025 h 6858000"/>
              <a:gd name="connsiteX121" fmla="*/ 4956351 w 4992864"/>
              <a:gd name="connsiteY121" fmla="*/ 5956300 h 6858000"/>
              <a:gd name="connsiteX122" fmla="*/ 4970639 w 4992864"/>
              <a:gd name="connsiteY122" fmla="*/ 6003925 h 6858000"/>
              <a:gd name="connsiteX123" fmla="*/ 4981751 w 4992864"/>
              <a:gd name="connsiteY123" fmla="*/ 6056312 h 6858000"/>
              <a:gd name="connsiteX124" fmla="*/ 4989689 w 4992864"/>
              <a:gd name="connsiteY124" fmla="*/ 6113462 h 6858000"/>
              <a:gd name="connsiteX125" fmla="*/ 4992864 w 4992864"/>
              <a:gd name="connsiteY125" fmla="*/ 6183312 h 6858000"/>
              <a:gd name="connsiteX126" fmla="*/ 4989689 w 4992864"/>
              <a:gd name="connsiteY126" fmla="*/ 6251575 h 6858000"/>
              <a:gd name="connsiteX127" fmla="*/ 4981751 w 4992864"/>
              <a:gd name="connsiteY127" fmla="*/ 6311900 h 6858000"/>
              <a:gd name="connsiteX128" fmla="*/ 4970639 w 4992864"/>
              <a:gd name="connsiteY128" fmla="*/ 6361112 h 6858000"/>
              <a:gd name="connsiteX129" fmla="*/ 4956351 w 4992864"/>
              <a:gd name="connsiteY129" fmla="*/ 6407150 h 6858000"/>
              <a:gd name="connsiteX130" fmla="*/ 4940476 w 4992864"/>
              <a:gd name="connsiteY130" fmla="*/ 6448425 h 6858000"/>
              <a:gd name="connsiteX131" fmla="*/ 4923014 w 4992864"/>
              <a:gd name="connsiteY131" fmla="*/ 6488112 h 6858000"/>
              <a:gd name="connsiteX132" fmla="*/ 4905551 w 4992864"/>
              <a:gd name="connsiteY132" fmla="*/ 6523037 h 6858000"/>
              <a:gd name="connsiteX133" fmla="*/ 4886501 w 4992864"/>
              <a:gd name="connsiteY133" fmla="*/ 6561137 h 6858000"/>
              <a:gd name="connsiteX134" fmla="*/ 4867451 w 4992864"/>
              <a:gd name="connsiteY134" fmla="*/ 6597650 h 6858000"/>
              <a:gd name="connsiteX135" fmla="*/ 4851576 w 4992864"/>
              <a:gd name="connsiteY135" fmla="*/ 6640512 h 6858000"/>
              <a:gd name="connsiteX136" fmla="*/ 4835701 w 4992864"/>
              <a:gd name="connsiteY136" fmla="*/ 6683375 h 6858000"/>
              <a:gd name="connsiteX137" fmla="*/ 4826176 w 4992864"/>
              <a:gd name="connsiteY137" fmla="*/ 6735762 h 6858000"/>
              <a:gd name="connsiteX138" fmla="*/ 4818239 w 4992864"/>
              <a:gd name="connsiteY138" fmla="*/ 6791325 h 6858000"/>
              <a:gd name="connsiteX139" fmla="*/ 4813476 w 4992864"/>
              <a:gd name="connsiteY139" fmla="*/ 6858000 h 6858000"/>
              <a:gd name="connsiteX140" fmla="*/ 0 w 499286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992864" h="6858000">
                <a:moveTo>
                  <a:pt x="0" y="0"/>
                </a:moveTo>
                <a:lnTo>
                  <a:pt x="4813476" y="0"/>
                </a:lnTo>
                <a:lnTo>
                  <a:pt x="4818239" y="66675"/>
                </a:lnTo>
                <a:lnTo>
                  <a:pt x="4826176" y="122237"/>
                </a:lnTo>
                <a:lnTo>
                  <a:pt x="4835701" y="174625"/>
                </a:lnTo>
                <a:lnTo>
                  <a:pt x="4851576" y="217487"/>
                </a:lnTo>
                <a:lnTo>
                  <a:pt x="4867451" y="260350"/>
                </a:lnTo>
                <a:lnTo>
                  <a:pt x="4886501" y="296862"/>
                </a:lnTo>
                <a:lnTo>
                  <a:pt x="4905551" y="334962"/>
                </a:lnTo>
                <a:lnTo>
                  <a:pt x="4923014" y="369887"/>
                </a:lnTo>
                <a:lnTo>
                  <a:pt x="4940476" y="409575"/>
                </a:lnTo>
                <a:lnTo>
                  <a:pt x="4956351" y="450850"/>
                </a:lnTo>
                <a:lnTo>
                  <a:pt x="4970639" y="496887"/>
                </a:lnTo>
                <a:lnTo>
                  <a:pt x="4981751" y="546100"/>
                </a:lnTo>
                <a:lnTo>
                  <a:pt x="4989689" y="606425"/>
                </a:lnTo>
                <a:lnTo>
                  <a:pt x="4992864" y="673100"/>
                </a:lnTo>
                <a:lnTo>
                  <a:pt x="4989689" y="744537"/>
                </a:lnTo>
                <a:lnTo>
                  <a:pt x="4981751" y="801687"/>
                </a:lnTo>
                <a:lnTo>
                  <a:pt x="4970639" y="854075"/>
                </a:lnTo>
                <a:lnTo>
                  <a:pt x="4956351" y="901700"/>
                </a:lnTo>
                <a:lnTo>
                  <a:pt x="4940476" y="942975"/>
                </a:lnTo>
                <a:lnTo>
                  <a:pt x="4921426" y="981075"/>
                </a:lnTo>
                <a:lnTo>
                  <a:pt x="4902376" y="1017587"/>
                </a:lnTo>
                <a:lnTo>
                  <a:pt x="4883326" y="1055687"/>
                </a:lnTo>
                <a:lnTo>
                  <a:pt x="4865864" y="1095375"/>
                </a:lnTo>
                <a:lnTo>
                  <a:pt x="4848401" y="1136650"/>
                </a:lnTo>
                <a:lnTo>
                  <a:pt x="4834114" y="1182687"/>
                </a:lnTo>
                <a:lnTo>
                  <a:pt x="4824589" y="1235075"/>
                </a:lnTo>
                <a:lnTo>
                  <a:pt x="4815064" y="1295400"/>
                </a:lnTo>
                <a:lnTo>
                  <a:pt x="4813476" y="1363662"/>
                </a:lnTo>
                <a:lnTo>
                  <a:pt x="4815064" y="1431925"/>
                </a:lnTo>
                <a:lnTo>
                  <a:pt x="4824589" y="1492250"/>
                </a:lnTo>
                <a:lnTo>
                  <a:pt x="4834114" y="1544637"/>
                </a:lnTo>
                <a:lnTo>
                  <a:pt x="4848401" y="1589087"/>
                </a:lnTo>
                <a:lnTo>
                  <a:pt x="4865864" y="1631950"/>
                </a:lnTo>
                <a:lnTo>
                  <a:pt x="4883326" y="1671637"/>
                </a:lnTo>
                <a:lnTo>
                  <a:pt x="4902376" y="1708150"/>
                </a:lnTo>
                <a:lnTo>
                  <a:pt x="4921426" y="1743075"/>
                </a:lnTo>
                <a:lnTo>
                  <a:pt x="4940476" y="1782762"/>
                </a:lnTo>
                <a:lnTo>
                  <a:pt x="4956351" y="1824037"/>
                </a:lnTo>
                <a:lnTo>
                  <a:pt x="4970639" y="1870075"/>
                </a:lnTo>
                <a:lnTo>
                  <a:pt x="4981751" y="1922462"/>
                </a:lnTo>
                <a:lnTo>
                  <a:pt x="4989689" y="1982787"/>
                </a:lnTo>
                <a:lnTo>
                  <a:pt x="4992864" y="2051050"/>
                </a:lnTo>
                <a:lnTo>
                  <a:pt x="4989689" y="2119312"/>
                </a:lnTo>
                <a:lnTo>
                  <a:pt x="4981751" y="2179637"/>
                </a:lnTo>
                <a:lnTo>
                  <a:pt x="4970639" y="2232025"/>
                </a:lnTo>
                <a:lnTo>
                  <a:pt x="4956351" y="2278062"/>
                </a:lnTo>
                <a:lnTo>
                  <a:pt x="4940476" y="2319337"/>
                </a:lnTo>
                <a:lnTo>
                  <a:pt x="4921426" y="2359025"/>
                </a:lnTo>
                <a:lnTo>
                  <a:pt x="4902376" y="2395537"/>
                </a:lnTo>
                <a:lnTo>
                  <a:pt x="4883326" y="2433637"/>
                </a:lnTo>
                <a:lnTo>
                  <a:pt x="4865864" y="2471737"/>
                </a:lnTo>
                <a:lnTo>
                  <a:pt x="4848401" y="2513012"/>
                </a:lnTo>
                <a:lnTo>
                  <a:pt x="4834114" y="2560637"/>
                </a:lnTo>
                <a:lnTo>
                  <a:pt x="4824589" y="2613025"/>
                </a:lnTo>
                <a:lnTo>
                  <a:pt x="4815064" y="2671762"/>
                </a:lnTo>
                <a:lnTo>
                  <a:pt x="4813476" y="2741612"/>
                </a:lnTo>
                <a:lnTo>
                  <a:pt x="4815064" y="2809875"/>
                </a:lnTo>
                <a:lnTo>
                  <a:pt x="4824589" y="2868612"/>
                </a:lnTo>
                <a:lnTo>
                  <a:pt x="4834114" y="2922587"/>
                </a:lnTo>
                <a:lnTo>
                  <a:pt x="4848401" y="2967037"/>
                </a:lnTo>
                <a:lnTo>
                  <a:pt x="4865864" y="3009900"/>
                </a:lnTo>
                <a:lnTo>
                  <a:pt x="4883326" y="3046412"/>
                </a:lnTo>
                <a:lnTo>
                  <a:pt x="4902376" y="3084512"/>
                </a:lnTo>
                <a:lnTo>
                  <a:pt x="4921426" y="3121025"/>
                </a:lnTo>
                <a:lnTo>
                  <a:pt x="4940476" y="3160712"/>
                </a:lnTo>
                <a:lnTo>
                  <a:pt x="4956351" y="3201987"/>
                </a:lnTo>
                <a:lnTo>
                  <a:pt x="4970639" y="3248025"/>
                </a:lnTo>
                <a:lnTo>
                  <a:pt x="4981751" y="3300412"/>
                </a:lnTo>
                <a:lnTo>
                  <a:pt x="4989689" y="3360737"/>
                </a:lnTo>
                <a:lnTo>
                  <a:pt x="4992864" y="3427412"/>
                </a:lnTo>
                <a:lnTo>
                  <a:pt x="4989689" y="3497262"/>
                </a:lnTo>
                <a:lnTo>
                  <a:pt x="4981751" y="3557587"/>
                </a:lnTo>
                <a:lnTo>
                  <a:pt x="4970639" y="3609975"/>
                </a:lnTo>
                <a:lnTo>
                  <a:pt x="4956351" y="3656012"/>
                </a:lnTo>
                <a:lnTo>
                  <a:pt x="4940476" y="3697287"/>
                </a:lnTo>
                <a:lnTo>
                  <a:pt x="4921426" y="3736975"/>
                </a:lnTo>
                <a:lnTo>
                  <a:pt x="4883326" y="3811587"/>
                </a:lnTo>
                <a:lnTo>
                  <a:pt x="4865864" y="3848100"/>
                </a:lnTo>
                <a:lnTo>
                  <a:pt x="4848401" y="3890962"/>
                </a:lnTo>
                <a:lnTo>
                  <a:pt x="4834114" y="3935412"/>
                </a:lnTo>
                <a:lnTo>
                  <a:pt x="4824589" y="3987800"/>
                </a:lnTo>
                <a:lnTo>
                  <a:pt x="4815064" y="4048125"/>
                </a:lnTo>
                <a:lnTo>
                  <a:pt x="4813476" y="4116387"/>
                </a:lnTo>
                <a:lnTo>
                  <a:pt x="4815064" y="4186237"/>
                </a:lnTo>
                <a:lnTo>
                  <a:pt x="4824589" y="4244975"/>
                </a:lnTo>
                <a:lnTo>
                  <a:pt x="4834114" y="4297362"/>
                </a:lnTo>
                <a:lnTo>
                  <a:pt x="4848401" y="4343400"/>
                </a:lnTo>
                <a:lnTo>
                  <a:pt x="4865864" y="4386262"/>
                </a:lnTo>
                <a:lnTo>
                  <a:pt x="4883326" y="4424362"/>
                </a:lnTo>
                <a:lnTo>
                  <a:pt x="4921426" y="4498975"/>
                </a:lnTo>
                <a:lnTo>
                  <a:pt x="4940476" y="4537075"/>
                </a:lnTo>
                <a:lnTo>
                  <a:pt x="4956351" y="4579937"/>
                </a:lnTo>
                <a:lnTo>
                  <a:pt x="4970639" y="4625975"/>
                </a:lnTo>
                <a:lnTo>
                  <a:pt x="4981751" y="4678362"/>
                </a:lnTo>
                <a:lnTo>
                  <a:pt x="4989689" y="4738687"/>
                </a:lnTo>
                <a:lnTo>
                  <a:pt x="4992864" y="4806950"/>
                </a:lnTo>
                <a:lnTo>
                  <a:pt x="4989689" y="4875212"/>
                </a:lnTo>
                <a:lnTo>
                  <a:pt x="4981751" y="4935537"/>
                </a:lnTo>
                <a:lnTo>
                  <a:pt x="4970639" y="4987925"/>
                </a:lnTo>
                <a:lnTo>
                  <a:pt x="4956351" y="5033962"/>
                </a:lnTo>
                <a:lnTo>
                  <a:pt x="4940476" y="5075237"/>
                </a:lnTo>
                <a:lnTo>
                  <a:pt x="4921426" y="5114925"/>
                </a:lnTo>
                <a:lnTo>
                  <a:pt x="4902376" y="5149850"/>
                </a:lnTo>
                <a:lnTo>
                  <a:pt x="4883326" y="5186362"/>
                </a:lnTo>
                <a:lnTo>
                  <a:pt x="4865864" y="5226050"/>
                </a:lnTo>
                <a:lnTo>
                  <a:pt x="4848401" y="5268912"/>
                </a:lnTo>
                <a:lnTo>
                  <a:pt x="4834114" y="5313362"/>
                </a:lnTo>
                <a:lnTo>
                  <a:pt x="4824589" y="5365750"/>
                </a:lnTo>
                <a:lnTo>
                  <a:pt x="4815064" y="5426075"/>
                </a:lnTo>
                <a:lnTo>
                  <a:pt x="4813476" y="5494337"/>
                </a:lnTo>
                <a:lnTo>
                  <a:pt x="4815064" y="5562600"/>
                </a:lnTo>
                <a:lnTo>
                  <a:pt x="4824589" y="5622925"/>
                </a:lnTo>
                <a:lnTo>
                  <a:pt x="4834114" y="5675312"/>
                </a:lnTo>
                <a:lnTo>
                  <a:pt x="4848401" y="5721350"/>
                </a:lnTo>
                <a:lnTo>
                  <a:pt x="4865864" y="5762625"/>
                </a:lnTo>
                <a:lnTo>
                  <a:pt x="4883326" y="5802312"/>
                </a:lnTo>
                <a:lnTo>
                  <a:pt x="4902376" y="5840412"/>
                </a:lnTo>
                <a:lnTo>
                  <a:pt x="4921426" y="5876925"/>
                </a:lnTo>
                <a:lnTo>
                  <a:pt x="4940476" y="5915025"/>
                </a:lnTo>
                <a:lnTo>
                  <a:pt x="4956351" y="5956300"/>
                </a:lnTo>
                <a:lnTo>
                  <a:pt x="4970639" y="6003925"/>
                </a:lnTo>
                <a:lnTo>
                  <a:pt x="4981751" y="6056312"/>
                </a:lnTo>
                <a:lnTo>
                  <a:pt x="4989689" y="6113462"/>
                </a:lnTo>
                <a:lnTo>
                  <a:pt x="4992864" y="6183312"/>
                </a:lnTo>
                <a:lnTo>
                  <a:pt x="4989689" y="6251575"/>
                </a:lnTo>
                <a:lnTo>
                  <a:pt x="4981751" y="6311900"/>
                </a:lnTo>
                <a:lnTo>
                  <a:pt x="4970639" y="6361112"/>
                </a:lnTo>
                <a:lnTo>
                  <a:pt x="4956351" y="6407150"/>
                </a:lnTo>
                <a:lnTo>
                  <a:pt x="4940476" y="6448425"/>
                </a:lnTo>
                <a:lnTo>
                  <a:pt x="4923014" y="6488112"/>
                </a:lnTo>
                <a:lnTo>
                  <a:pt x="4905551" y="6523037"/>
                </a:lnTo>
                <a:lnTo>
                  <a:pt x="4886501" y="6561137"/>
                </a:lnTo>
                <a:lnTo>
                  <a:pt x="4867451" y="6597650"/>
                </a:lnTo>
                <a:lnTo>
                  <a:pt x="4851576" y="6640512"/>
                </a:lnTo>
                <a:lnTo>
                  <a:pt x="4835701" y="6683375"/>
                </a:lnTo>
                <a:lnTo>
                  <a:pt x="4826176" y="6735762"/>
                </a:lnTo>
                <a:lnTo>
                  <a:pt x="4818239" y="6791325"/>
                </a:lnTo>
                <a:lnTo>
                  <a:pt x="4813476" y="6858000"/>
                </a:lnTo>
                <a:lnTo>
                  <a:pt x="0" y="6858000"/>
                </a:lnTo>
                <a:close/>
              </a:path>
            </a:pathLst>
          </a:custGeom>
          <a:solidFill>
            <a:schemeClr val="accent1"/>
          </a:solidFill>
          <a:ln w="0">
            <a:noFill/>
            <a:prstDash val="solid"/>
            <a:round/>
            <a:headEnd/>
            <a:tailEnd/>
          </a:ln>
        </p:spPr>
        <p:txBody>
          <a:bodyPr/>
          <a:lstStyle/>
          <a:p>
            <a:endParaRPr lang="en-US"/>
          </a:p>
        </p:txBody>
      </p:sp>
      <p:sp>
        <p:nvSpPr>
          <p:cNvPr id="18433" name="Text Box 1">
            <a:extLst>
              <a:ext uri="{FF2B5EF4-FFF2-40B4-BE49-F238E27FC236}">
                <a16:creationId xmlns:a16="http://schemas.microsoft.com/office/drawing/2014/main" id="{D48E71E5-B041-8F93-4924-A3A2BA0BD284}"/>
              </a:ext>
            </a:extLst>
          </p:cNvPr>
          <p:cNvSpPr txBox="1">
            <a:spLocks noChangeArrowheads="1"/>
          </p:cNvSpPr>
          <p:nvPr/>
        </p:nvSpPr>
        <p:spPr bwMode="auto">
          <a:xfrm>
            <a:off x="644854" y="643464"/>
            <a:ext cx="3437290" cy="43748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1440" tIns="45720" rIns="91440" bIns="45720" rtlCol="0" anchor="ctr">
            <a:norm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9pPr>
          </a:lstStyle>
          <a:p>
            <a:pPr algn="ctr" defTabSz="914400">
              <a:lnSpc>
                <a:spcPct val="90000"/>
              </a:lnSpc>
              <a:spcBef>
                <a:spcPct val="0"/>
              </a:spcBef>
              <a:spcAft>
                <a:spcPts val="600"/>
              </a:spcAft>
              <a:buClrTx/>
            </a:pPr>
            <a:r>
              <a:rPr lang="en-US" altLang="en-US" sz="6000" cap="all" spc="800">
                <a:solidFill>
                  <a:srgbClr val="2A1A00"/>
                </a:solidFill>
                <a:latin typeface="+mj-lt"/>
                <a:ea typeface="+mj-ea"/>
                <a:cs typeface="+mj-cs"/>
              </a:rPr>
              <a:t>Defect Life Cycle Defect Status</a:t>
            </a:r>
          </a:p>
        </p:txBody>
      </p:sp>
      <p:graphicFrame>
        <p:nvGraphicFramePr>
          <p:cNvPr id="18434" name="Group 2">
            <a:extLst>
              <a:ext uri="{FF2B5EF4-FFF2-40B4-BE49-F238E27FC236}">
                <a16:creationId xmlns:a16="http://schemas.microsoft.com/office/drawing/2014/main" id="{2E7C90B5-6258-0FDD-E305-FEB3A9F84637}"/>
              </a:ext>
            </a:extLst>
          </p:cNvPr>
          <p:cNvGraphicFramePr>
            <a:graphicFrameLocks noGrp="1"/>
          </p:cNvGraphicFramePr>
          <p:nvPr>
            <p:extLst>
              <p:ext uri="{D42A27DB-BD31-4B8C-83A1-F6EECF244321}">
                <p14:modId xmlns:p14="http://schemas.microsoft.com/office/powerpoint/2010/main" val="1584230091"/>
              </p:ext>
            </p:extLst>
          </p:nvPr>
        </p:nvGraphicFramePr>
        <p:xfrm>
          <a:off x="4876800" y="273269"/>
          <a:ext cx="7010400" cy="6295697"/>
        </p:xfrm>
        <a:graphic>
          <a:graphicData uri="http://schemas.openxmlformats.org/drawingml/2006/table">
            <a:tbl>
              <a:tblPr firstRow="1" bandRow="1">
                <a:tableStyleId>{8EC20E35-A176-4012-BC5E-935CFFF8708E}</a:tableStyleId>
              </a:tblPr>
              <a:tblGrid>
                <a:gridCol w="1166169">
                  <a:extLst>
                    <a:ext uri="{9D8B030D-6E8A-4147-A177-3AD203B41FA5}">
                      <a16:colId xmlns:a16="http://schemas.microsoft.com/office/drawing/2014/main" val="178154482"/>
                    </a:ext>
                  </a:extLst>
                </a:gridCol>
                <a:gridCol w="1753360">
                  <a:extLst>
                    <a:ext uri="{9D8B030D-6E8A-4147-A177-3AD203B41FA5}">
                      <a16:colId xmlns:a16="http://schemas.microsoft.com/office/drawing/2014/main" val="1115685431"/>
                    </a:ext>
                  </a:extLst>
                </a:gridCol>
                <a:gridCol w="4090871">
                  <a:extLst>
                    <a:ext uri="{9D8B030D-6E8A-4147-A177-3AD203B41FA5}">
                      <a16:colId xmlns:a16="http://schemas.microsoft.com/office/drawing/2014/main" val="3947900046"/>
                    </a:ext>
                  </a:extLst>
                </a:gridCol>
              </a:tblGrid>
              <a:tr h="665647">
                <a:tc>
                  <a:txBody>
                    <a:bodyPr/>
                    <a:lstStyle>
                      <a:lvl1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1pPr>
                      <a:lvl2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5pPr>
                      <a:lvl6pPr marL="25146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6pPr>
                      <a:lvl7pPr marL="29718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7pPr>
                      <a:lvl8pPr marL="34290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8pPr>
                      <a:lvl9pPr marL="38862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9pPr>
                    </a:lstStyle>
                    <a:p>
                      <a:pPr marL="0" marR="0" lvl="0" indent="0" algn="l" defTabSz="457200" rtl="0" eaLnBrk="1" fontAlgn="base" latinLnBrk="0" hangingPunct="1">
                        <a:lnSpc>
                          <a:spcPct val="101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500" b="1" u="none" strike="noStrike" cap="none" normalizeH="0" baseline="0">
                          <a:ln>
                            <a:noFill/>
                          </a:ln>
                          <a:solidFill>
                            <a:srgbClr val="FFFFFF"/>
                          </a:solidFill>
                          <a:effectLst/>
                        </a:rPr>
                        <a:t>Defect Status</a:t>
                      </a:r>
                      <a:endParaRPr kumimoji="0" lang="en-US" altLang="en-US" sz="1500" b="1" i="0" u="none" strike="noStrike" cap="none" normalizeH="0" baseline="0">
                        <a:ln>
                          <a:noFill/>
                        </a:ln>
                        <a:solidFill>
                          <a:srgbClr val="FFFFFF"/>
                        </a:solidFill>
                        <a:effectLst/>
                        <a:latin typeface="Tahoma" panose="020B0604030504040204" pitchFamily="34" charset="0"/>
                        <a:cs typeface="Arial" panose="020B0604020202020204" pitchFamily="34" charset="0"/>
                      </a:endParaRPr>
                    </a:p>
                  </a:txBody>
                  <a:tcPr marL="80250" marR="80250" marT="41731" marB="41731" horzOverflow="overflow"/>
                </a:tc>
                <a:tc>
                  <a:txBody>
                    <a:bodyPr/>
                    <a:lstStyle>
                      <a:lvl1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1pPr>
                      <a:lvl2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5pPr>
                      <a:lvl6pPr marL="25146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6pPr>
                      <a:lvl7pPr marL="29718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7pPr>
                      <a:lvl8pPr marL="34290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8pPr>
                      <a:lvl9pPr marL="38862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9pPr>
                    </a:lstStyle>
                    <a:p>
                      <a:pPr marL="0" marR="0" lvl="0" indent="0" algn="l" defTabSz="457200" rtl="0" eaLnBrk="1" fontAlgn="base" latinLnBrk="0" hangingPunct="1">
                        <a:lnSpc>
                          <a:spcPct val="101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500" b="1" u="none" strike="noStrike" cap="none" normalizeH="0" baseline="0">
                          <a:ln>
                            <a:noFill/>
                          </a:ln>
                          <a:solidFill>
                            <a:srgbClr val="FFFFFF"/>
                          </a:solidFill>
                          <a:effectLst/>
                        </a:rPr>
                        <a:t>Responsibility</a:t>
                      </a:r>
                      <a:endParaRPr kumimoji="0" lang="en-US" altLang="en-US" sz="1500" b="1" i="0" u="none" strike="noStrike" cap="none" normalizeH="0" baseline="0">
                        <a:ln>
                          <a:noFill/>
                        </a:ln>
                        <a:solidFill>
                          <a:srgbClr val="FFFFFF"/>
                        </a:solidFill>
                        <a:effectLst/>
                        <a:latin typeface="Tahoma" panose="020B0604030504040204" pitchFamily="34" charset="0"/>
                        <a:cs typeface="Arial" panose="020B0604020202020204" pitchFamily="34" charset="0"/>
                      </a:endParaRPr>
                    </a:p>
                  </a:txBody>
                  <a:tcPr marL="80250" marR="80250" marT="41731" marB="41731" horzOverflow="overflow"/>
                </a:tc>
                <a:tc>
                  <a:txBody>
                    <a:bodyPr/>
                    <a:lstStyle>
                      <a:lvl1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1pPr>
                      <a:lvl2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5pPr>
                      <a:lvl6pPr marL="25146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6pPr>
                      <a:lvl7pPr marL="29718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7pPr>
                      <a:lvl8pPr marL="34290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8pPr>
                      <a:lvl9pPr marL="38862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9pPr>
                    </a:lstStyle>
                    <a:p>
                      <a:pPr marL="0" marR="0" lvl="0" indent="0" algn="l" defTabSz="457200" rtl="0" eaLnBrk="1" fontAlgn="base" latinLnBrk="0" hangingPunct="1">
                        <a:lnSpc>
                          <a:spcPct val="101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500" b="1" u="none" strike="noStrike" cap="none" normalizeH="0" baseline="0">
                          <a:ln>
                            <a:noFill/>
                          </a:ln>
                          <a:solidFill>
                            <a:srgbClr val="FFFFFF"/>
                          </a:solidFill>
                          <a:effectLst/>
                        </a:rPr>
                        <a:t>Inference</a:t>
                      </a:r>
                      <a:endParaRPr kumimoji="0" lang="en-US" altLang="en-US" sz="1500" b="1" i="0" u="none" strike="noStrike" cap="none" normalizeH="0" baseline="0">
                        <a:ln>
                          <a:noFill/>
                        </a:ln>
                        <a:solidFill>
                          <a:srgbClr val="FFFFFF"/>
                        </a:solidFill>
                        <a:effectLst/>
                        <a:latin typeface="Tahoma" panose="020B0604030504040204" pitchFamily="34" charset="0"/>
                        <a:cs typeface="Arial" panose="020B0604020202020204" pitchFamily="34" charset="0"/>
                      </a:endParaRPr>
                    </a:p>
                  </a:txBody>
                  <a:tcPr marL="80250" marR="80250" marT="41731" marB="41731" horzOverflow="overflow"/>
                </a:tc>
                <a:extLst>
                  <a:ext uri="{0D108BD9-81ED-4DB2-BD59-A6C34878D82A}">
                    <a16:rowId xmlns:a16="http://schemas.microsoft.com/office/drawing/2014/main" val="3463385287"/>
                  </a:ext>
                </a:extLst>
              </a:tr>
              <a:tr h="591345">
                <a:tc>
                  <a:txBody>
                    <a:bodyPr/>
                    <a:lstStyle>
                      <a:lvl1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1pPr>
                      <a:lvl2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5pPr>
                      <a:lvl6pPr marL="25146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6pPr>
                      <a:lvl7pPr marL="29718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7pPr>
                      <a:lvl8pPr marL="34290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8pPr>
                      <a:lvl9pPr marL="38862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9pPr>
                    </a:lstStyle>
                    <a:p>
                      <a:pPr marL="0" marR="0" lvl="0" indent="0" algn="l" defTabSz="457200" rtl="0" eaLnBrk="1" fontAlgn="base" latinLnBrk="0" hangingPunct="1">
                        <a:lnSpc>
                          <a:spcPct val="101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300" b="0" u="none" strike="noStrike" cap="none" normalizeH="0" baseline="0" dirty="0">
                          <a:ln>
                            <a:noFill/>
                          </a:ln>
                          <a:solidFill>
                            <a:schemeClr val="tx1"/>
                          </a:solidFill>
                          <a:effectLst/>
                        </a:rPr>
                        <a:t>Open</a:t>
                      </a:r>
                      <a:endParaRPr kumimoji="0" lang="en-US" altLang="en-US" sz="1300" b="0" i="0" u="none" strike="noStrike" cap="none" normalizeH="0" baseline="0" dirty="0">
                        <a:ln>
                          <a:noFill/>
                        </a:ln>
                        <a:solidFill>
                          <a:schemeClr val="tx1"/>
                        </a:solidFill>
                        <a:effectLst/>
                        <a:latin typeface="Tahoma" panose="020B0604030504040204" pitchFamily="34" charset="0"/>
                        <a:cs typeface="Arial" panose="020B0604020202020204" pitchFamily="34" charset="0"/>
                      </a:endParaRPr>
                    </a:p>
                  </a:txBody>
                  <a:tcPr marL="80250" marR="80250" marT="41731" marB="41731" horzOverflow="overflow"/>
                </a:tc>
                <a:tc>
                  <a:txBody>
                    <a:bodyPr/>
                    <a:lstStyle>
                      <a:lvl1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1pPr>
                      <a:lvl2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5pPr>
                      <a:lvl6pPr marL="25146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6pPr>
                      <a:lvl7pPr marL="29718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7pPr>
                      <a:lvl8pPr marL="34290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8pPr>
                      <a:lvl9pPr marL="38862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9pPr>
                    </a:lstStyle>
                    <a:p>
                      <a:pPr marL="0" marR="0" lvl="0" indent="0" algn="l" defTabSz="457200" rtl="0" eaLnBrk="1" fontAlgn="base" latinLnBrk="0" hangingPunct="1">
                        <a:lnSpc>
                          <a:spcPct val="101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300" b="0" u="none" strike="noStrike" cap="none" normalizeH="0" baseline="0">
                          <a:ln>
                            <a:noFill/>
                          </a:ln>
                          <a:solidFill>
                            <a:schemeClr val="tx1"/>
                          </a:solidFill>
                          <a:effectLst/>
                        </a:rPr>
                        <a:t>Testing team</a:t>
                      </a:r>
                      <a:endParaRPr kumimoji="0" lang="en-US" altLang="en-US" sz="1300" b="0" i="0" u="none" strike="noStrike" cap="none" normalizeH="0" baseline="0">
                        <a:ln>
                          <a:noFill/>
                        </a:ln>
                        <a:solidFill>
                          <a:schemeClr val="tx1"/>
                        </a:solidFill>
                        <a:effectLst/>
                        <a:latin typeface="Tahoma" panose="020B0604030504040204" pitchFamily="34" charset="0"/>
                        <a:cs typeface="Arial" panose="020B0604020202020204" pitchFamily="34" charset="0"/>
                      </a:endParaRPr>
                    </a:p>
                  </a:txBody>
                  <a:tcPr marL="80250" marR="80250" marT="41731" marB="41731" horzOverflow="overflow"/>
                </a:tc>
                <a:tc>
                  <a:txBody>
                    <a:bodyPr/>
                    <a:lstStyle>
                      <a:lvl1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1pPr>
                      <a:lvl2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5pPr>
                      <a:lvl6pPr marL="25146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6pPr>
                      <a:lvl7pPr marL="29718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7pPr>
                      <a:lvl8pPr marL="34290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8pPr>
                      <a:lvl9pPr marL="38862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9pPr>
                    </a:lstStyle>
                    <a:p>
                      <a:pPr marL="0" marR="0" lvl="0" indent="0" algn="l" defTabSz="457200" rtl="0" eaLnBrk="1" fontAlgn="base" latinLnBrk="0" hangingPunct="1">
                        <a:lnSpc>
                          <a:spcPct val="101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300" b="0" u="none" strike="noStrike" cap="none" normalizeH="0" baseline="0">
                          <a:ln>
                            <a:noFill/>
                          </a:ln>
                          <a:solidFill>
                            <a:schemeClr val="tx1"/>
                          </a:solidFill>
                          <a:effectLst/>
                        </a:rPr>
                        <a:t>The defect is created for the first time and submitted to the development team</a:t>
                      </a:r>
                      <a:endParaRPr kumimoji="0" lang="en-US" altLang="en-US" sz="1300" b="0" i="0" u="none" strike="noStrike" cap="none" normalizeH="0" baseline="0">
                        <a:ln>
                          <a:noFill/>
                        </a:ln>
                        <a:solidFill>
                          <a:schemeClr val="tx1"/>
                        </a:solidFill>
                        <a:effectLst/>
                        <a:latin typeface="Tahoma" panose="020B0604030504040204" pitchFamily="34" charset="0"/>
                        <a:cs typeface="Arial" panose="020B0604020202020204" pitchFamily="34" charset="0"/>
                      </a:endParaRPr>
                    </a:p>
                  </a:txBody>
                  <a:tcPr marL="80250" marR="80250" marT="41731" marB="41731" horzOverflow="overflow"/>
                </a:tc>
                <a:extLst>
                  <a:ext uri="{0D108BD9-81ED-4DB2-BD59-A6C34878D82A}">
                    <a16:rowId xmlns:a16="http://schemas.microsoft.com/office/drawing/2014/main" val="3661846451"/>
                  </a:ext>
                </a:extLst>
              </a:tr>
              <a:tr h="822018">
                <a:tc>
                  <a:txBody>
                    <a:bodyPr/>
                    <a:lstStyle>
                      <a:lvl1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1pPr>
                      <a:lvl2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5pPr>
                      <a:lvl6pPr marL="25146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6pPr>
                      <a:lvl7pPr marL="29718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7pPr>
                      <a:lvl8pPr marL="34290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8pPr>
                      <a:lvl9pPr marL="38862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9pPr>
                    </a:lstStyle>
                    <a:p>
                      <a:pPr marL="0" marR="0" lvl="0" indent="0" algn="l" defTabSz="457200" rtl="0" eaLnBrk="1" fontAlgn="base" latinLnBrk="0" hangingPunct="1">
                        <a:lnSpc>
                          <a:spcPct val="101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300" b="0" u="none" strike="noStrike" cap="none" normalizeH="0" baseline="0" dirty="0">
                          <a:ln>
                            <a:noFill/>
                          </a:ln>
                          <a:solidFill>
                            <a:schemeClr val="tx1"/>
                          </a:solidFill>
                          <a:effectLst/>
                        </a:rPr>
                        <a:t>Fixed</a:t>
                      </a:r>
                      <a:endParaRPr kumimoji="0" lang="en-US" altLang="en-US" sz="1300" b="0" i="0" u="none" strike="noStrike" cap="none" normalizeH="0" baseline="0" dirty="0">
                        <a:ln>
                          <a:noFill/>
                        </a:ln>
                        <a:solidFill>
                          <a:schemeClr val="tx1"/>
                        </a:solidFill>
                        <a:effectLst/>
                        <a:latin typeface="Tahoma" panose="020B0604030504040204" pitchFamily="34" charset="0"/>
                        <a:cs typeface="Arial" panose="020B0604020202020204" pitchFamily="34" charset="0"/>
                      </a:endParaRPr>
                    </a:p>
                  </a:txBody>
                  <a:tcPr marL="80250" marR="80250" marT="41731" marB="41731" horzOverflow="overflow"/>
                </a:tc>
                <a:tc>
                  <a:txBody>
                    <a:bodyPr/>
                    <a:lstStyle>
                      <a:lvl1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1pPr>
                      <a:lvl2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5pPr>
                      <a:lvl6pPr marL="25146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6pPr>
                      <a:lvl7pPr marL="29718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7pPr>
                      <a:lvl8pPr marL="34290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8pPr>
                      <a:lvl9pPr marL="38862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9pPr>
                    </a:lstStyle>
                    <a:p>
                      <a:pPr marL="0" marR="0" lvl="0" indent="0" algn="l" defTabSz="457200" rtl="0" eaLnBrk="1" fontAlgn="base" latinLnBrk="0" hangingPunct="1">
                        <a:lnSpc>
                          <a:spcPct val="101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300" b="0" u="none" strike="noStrike" cap="none" normalizeH="0" baseline="0" dirty="0">
                          <a:ln>
                            <a:noFill/>
                          </a:ln>
                          <a:solidFill>
                            <a:schemeClr val="tx1"/>
                          </a:solidFill>
                          <a:effectLst/>
                        </a:rPr>
                        <a:t>Development team</a:t>
                      </a:r>
                      <a:endParaRPr kumimoji="0" lang="en-US" altLang="en-US" sz="1300" b="0" i="0" u="none" strike="noStrike" cap="none" normalizeH="0" baseline="0" dirty="0">
                        <a:ln>
                          <a:noFill/>
                        </a:ln>
                        <a:solidFill>
                          <a:schemeClr val="tx1"/>
                        </a:solidFill>
                        <a:effectLst/>
                        <a:latin typeface="Tahoma" panose="020B0604030504040204" pitchFamily="34" charset="0"/>
                        <a:cs typeface="Arial" panose="020B0604020202020204" pitchFamily="34" charset="0"/>
                      </a:endParaRPr>
                    </a:p>
                  </a:txBody>
                  <a:tcPr marL="80250" marR="80250" marT="41731" marB="41731" horzOverflow="overflow"/>
                </a:tc>
                <a:tc>
                  <a:txBody>
                    <a:bodyPr/>
                    <a:lstStyle>
                      <a:lvl1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1pPr>
                      <a:lvl2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5pPr>
                      <a:lvl6pPr marL="25146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6pPr>
                      <a:lvl7pPr marL="29718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7pPr>
                      <a:lvl8pPr marL="34290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8pPr>
                      <a:lvl9pPr marL="38862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9pPr>
                    </a:lstStyle>
                    <a:p>
                      <a:pPr marL="0" marR="0" lvl="0" indent="0" algn="l" defTabSz="457200" rtl="0" eaLnBrk="1" fontAlgn="base" latinLnBrk="0" hangingPunct="1">
                        <a:lnSpc>
                          <a:spcPct val="101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300" b="0" u="none" strike="noStrike" cap="none" normalizeH="0" baseline="0">
                          <a:ln>
                            <a:noFill/>
                          </a:ln>
                          <a:solidFill>
                            <a:schemeClr val="tx1"/>
                          </a:solidFill>
                          <a:effectLst/>
                        </a:rPr>
                        <a:t>After acknowledging the defect, the development team fixes it and sends it back to the testing team</a:t>
                      </a:r>
                      <a:endParaRPr kumimoji="0" lang="en-US" altLang="en-US" sz="1300" b="0" i="0" u="none" strike="noStrike" cap="none" normalizeH="0" baseline="0">
                        <a:ln>
                          <a:noFill/>
                        </a:ln>
                        <a:solidFill>
                          <a:schemeClr val="tx1"/>
                        </a:solidFill>
                        <a:effectLst/>
                        <a:latin typeface="Tahoma" panose="020B0604030504040204" pitchFamily="34" charset="0"/>
                        <a:cs typeface="Arial" panose="020B0604020202020204" pitchFamily="34" charset="0"/>
                      </a:endParaRPr>
                    </a:p>
                  </a:txBody>
                  <a:tcPr marL="80250" marR="80250" marT="41731" marB="41731" horzOverflow="overflow"/>
                </a:tc>
                <a:extLst>
                  <a:ext uri="{0D108BD9-81ED-4DB2-BD59-A6C34878D82A}">
                    <a16:rowId xmlns:a16="http://schemas.microsoft.com/office/drawing/2014/main" val="1816711180"/>
                  </a:ext>
                </a:extLst>
              </a:tr>
              <a:tr h="591345">
                <a:tc>
                  <a:txBody>
                    <a:bodyPr/>
                    <a:lstStyle>
                      <a:lvl1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1pPr>
                      <a:lvl2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5pPr>
                      <a:lvl6pPr marL="25146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6pPr>
                      <a:lvl7pPr marL="29718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7pPr>
                      <a:lvl8pPr marL="34290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8pPr>
                      <a:lvl9pPr marL="38862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9pPr>
                    </a:lstStyle>
                    <a:p>
                      <a:pPr marL="0" marR="0" lvl="0" indent="0" algn="l" defTabSz="457200" rtl="0" eaLnBrk="1" fontAlgn="base" latinLnBrk="0" hangingPunct="1">
                        <a:lnSpc>
                          <a:spcPct val="101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300" b="0" u="none" strike="noStrike" cap="none" normalizeH="0" baseline="0">
                          <a:ln>
                            <a:noFill/>
                          </a:ln>
                          <a:solidFill>
                            <a:schemeClr val="tx1"/>
                          </a:solidFill>
                          <a:effectLst/>
                        </a:rPr>
                        <a:t>Closed</a:t>
                      </a:r>
                      <a:endParaRPr kumimoji="0" lang="en-US" altLang="en-US" sz="1300" b="0" i="0" u="none" strike="noStrike" cap="none" normalizeH="0" baseline="0">
                        <a:ln>
                          <a:noFill/>
                        </a:ln>
                        <a:solidFill>
                          <a:schemeClr val="tx1"/>
                        </a:solidFill>
                        <a:effectLst/>
                        <a:latin typeface="Tahoma" panose="020B0604030504040204" pitchFamily="34" charset="0"/>
                        <a:cs typeface="Arial" panose="020B0604020202020204" pitchFamily="34" charset="0"/>
                      </a:endParaRPr>
                    </a:p>
                  </a:txBody>
                  <a:tcPr marL="80250" marR="80250" marT="41731" marB="41731" horzOverflow="overflow"/>
                </a:tc>
                <a:tc>
                  <a:txBody>
                    <a:bodyPr/>
                    <a:lstStyle>
                      <a:lvl1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1pPr>
                      <a:lvl2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5pPr>
                      <a:lvl6pPr marL="25146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6pPr>
                      <a:lvl7pPr marL="29718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7pPr>
                      <a:lvl8pPr marL="34290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8pPr>
                      <a:lvl9pPr marL="38862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9pPr>
                    </a:lstStyle>
                    <a:p>
                      <a:pPr marL="0" marR="0" lvl="0" indent="0" algn="l" defTabSz="457200" rtl="0" eaLnBrk="1" fontAlgn="base" latinLnBrk="0" hangingPunct="1">
                        <a:lnSpc>
                          <a:spcPct val="101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300" b="0" u="none" strike="noStrike" cap="none" normalizeH="0" baseline="0" dirty="0">
                          <a:ln>
                            <a:noFill/>
                          </a:ln>
                          <a:solidFill>
                            <a:schemeClr val="tx1"/>
                          </a:solidFill>
                          <a:effectLst/>
                        </a:rPr>
                        <a:t>Testing</a:t>
                      </a:r>
                      <a:r>
                        <a:rPr kumimoji="0" lang="en-US" altLang="en-US" sz="900" b="0" u="none" strike="noStrike" cap="none" normalizeH="0" baseline="0" dirty="0">
                          <a:ln>
                            <a:noFill/>
                          </a:ln>
                          <a:solidFill>
                            <a:schemeClr val="tx1"/>
                          </a:solidFill>
                          <a:effectLst/>
                        </a:rPr>
                        <a:t> </a:t>
                      </a:r>
                      <a:r>
                        <a:rPr kumimoji="0" lang="en-US" altLang="en-US" sz="1300" b="0" u="none" strike="noStrike" cap="none" normalizeH="0" baseline="0" dirty="0">
                          <a:ln>
                            <a:noFill/>
                          </a:ln>
                          <a:solidFill>
                            <a:schemeClr val="tx1"/>
                          </a:solidFill>
                          <a:effectLst/>
                        </a:rPr>
                        <a:t>team</a:t>
                      </a:r>
                      <a:endParaRPr kumimoji="0" lang="en-US" altLang="en-US" sz="1300" b="0" i="0" u="none" strike="noStrike" cap="none" normalizeH="0" baseline="0" dirty="0">
                        <a:ln>
                          <a:noFill/>
                        </a:ln>
                        <a:solidFill>
                          <a:schemeClr val="tx1"/>
                        </a:solidFill>
                        <a:effectLst/>
                        <a:latin typeface="Tahoma" panose="020B0604030504040204" pitchFamily="34" charset="0"/>
                        <a:cs typeface="Arial" panose="020B0604020202020204" pitchFamily="34" charset="0"/>
                      </a:endParaRPr>
                    </a:p>
                  </a:txBody>
                  <a:tcPr marL="80250" marR="80250" marT="41731" marB="41731" horzOverflow="overflow"/>
                </a:tc>
                <a:tc>
                  <a:txBody>
                    <a:bodyPr/>
                    <a:lstStyle>
                      <a:lvl1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1pPr>
                      <a:lvl2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5pPr>
                      <a:lvl6pPr marL="25146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6pPr>
                      <a:lvl7pPr marL="29718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7pPr>
                      <a:lvl8pPr marL="34290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8pPr>
                      <a:lvl9pPr marL="38862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9pPr>
                    </a:lstStyle>
                    <a:p>
                      <a:pPr marL="0" marR="0" lvl="0" indent="0" algn="l" defTabSz="457200" rtl="0" eaLnBrk="1" fontAlgn="base" latinLnBrk="0" hangingPunct="1">
                        <a:lnSpc>
                          <a:spcPct val="101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300" b="0" u="none" strike="noStrike" cap="none" normalizeH="0" baseline="0" dirty="0">
                          <a:ln>
                            <a:noFill/>
                          </a:ln>
                          <a:solidFill>
                            <a:schemeClr val="tx1"/>
                          </a:solidFill>
                          <a:effectLst/>
                        </a:rPr>
                        <a:t>Upon verification, the testing team finds the defect to be fixed and marks it as Closed</a:t>
                      </a:r>
                      <a:endParaRPr kumimoji="0" lang="en-US" altLang="en-US" sz="1300" b="0" i="0" u="none" strike="noStrike" cap="none" normalizeH="0" baseline="0" dirty="0">
                        <a:ln>
                          <a:noFill/>
                        </a:ln>
                        <a:solidFill>
                          <a:schemeClr val="tx1"/>
                        </a:solidFill>
                        <a:effectLst/>
                        <a:latin typeface="Tahoma" panose="020B0604030504040204" pitchFamily="34" charset="0"/>
                        <a:cs typeface="Arial" panose="020B0604020202020204" pitchFamily="34" charset="0"/>
                      </a:endParaRPr>
                    </a:p>
                  </a:txBody>
                  <a:tcPr marL="80250" marR="80250" marT="41731" marB="41731" horzOverflow="overflow"/>
                </a:tc>
                <a:extLst>
                  <a:ext uri="{0D108BD9-81ED-4DB2-BD59-A6C34878D82A}">
                    <a16:rowId xmlns:a16="http://schemas.microsoft.com/office/drawing/2014/main" val="1136658943"/>
                  </a:ext>
                </a:extLst>
              </a:tr>
              <a:tr h="822018">
                <a:tc>
                  <a:txBody>
                    <a:bodyPr/>
                    <a:lstStyle>
                      <a:lvl1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1pPr>
                      <a:lvl2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5pPr>
                      <a:lvl6pPr marL="25146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6pPr>
                      <a:lvl7pPr marL="29718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7pPr>
                      <a:lvl8pPr marL="34290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8pPr>
                      <a:lvl9pPr marL="38862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9pPr>
                    </a:lstStyle>
                    <a:p>
                      <a:pPr marL="0" marR="0" lvl="0" indent="0" algn="l" defTabSz="457200" rtl="0" eaLnBrk="1" fontAlgn="base" latinLnBrk="0" hangingPunct="1">
                        <a:lnSpc>
                          <a:spcPct val="101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300" b="0" u="none" strike="noStrike" cap="none" normalizeH="0" baseline="0">
                          <a:ln>
                            <a:noFill/>
                          </a:ln>
                          <a:solidFill>
                            <a:schemeClr val="tx1"/>
                          </a:solidFill>
                          <a:effectLst/>
                        </a:rPr>
                        <a:t>Reopened</a:t>
                      </a:r>
                      <a:endParaRPr kumimoji="0" lang="en-US" altLang="en-US" sz="1300" b="0" i="0" u="none" strike="noStrike" cap="none" normalizeH="0" baseline="0">
                        <a:ln>
                          <a:noFill/>
                        </a:ln>
                        <a:solidFill>
                          <a:schemeClr val="tx1"/>
                        </a:solidFill>
                        <a:effectLst/>
                        <a:latin typeface="Tahoma" panose="020B0604030504040204" pitchFamily="34" charset="0"/>
                        <a:cs typeface="Arial" panose="020B0604020202020204" pitchFamily="34" charset="0"/>
                      </a:endParaRPr>
                    </a:p>
                  </a:txBody>
                  <a:tcPr marL="80250" marR="80250" marT="41731" marB="41731" horzOverflow="overflow"/>
                </a:tc>
                <a:tc>
                  <a:txBody>
                    <a:bodyPr/>
                    <a:lstStyle>
                      <a:lvl1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1pPr>
                      <a:lvl2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5pPr>
                      <a:lvl6pPr marL="25146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6pPr>
                      <a:lvl7pPr marL="29718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7pPr>
                      <a:lvl8pPr marL="34290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8pPr>
                      <a:lvl9pPr marL="38862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9pPr>
                    </a:lstStyle>
                    <a:p>
                      <a:pPr marL="0" marR="0" lvl="0" indent="0" algn="l" defTabSz="457200" rtl="0" eaLnBrk="1" fontAlgn="base" latinLnBrk="0" hangingPunct="1">
                        <a:lnSpc>
                          <a:spcPct val="101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300" b="0" u="none" strike="noStrike" cap="none" normalizeH="0" baseline="0">
                          <a:ln>
                            <a:noFill/>
                          </a:ln>
                          <a:solidFill>
                            <a:schemeClr val="tx1"/>
                          </a:solidFill>
                          <a:effectLst/>
                        </a:rPr>
                        <a:t>Testing team</a:t>
                      </a:r>
                      <a:endParaRPr kumimoji="0" lang="en-US" altLang="en-US" sz="1300" b="0" i="0" u="none" strike="noStrike" cap="none" normalizeH="0" baseline="0">
                        <a:ln>
                          <a:noFill/>
                        </a:ln>
                        <a:solidFill>
                          <a:schemeClr val="tx1"/>
                        </a:solidFill>
                        <a:effectLst/>
                        <a:latin typeface="Tahoma" panose="020B0604030504040204" pitchFamily="34" charset="0"/>
                        <a:cs typeface="Arial" panose="020B0604020202020204" pitchFamily="34" charset="0"/>
                      </a:endParaRPr>
                    </a:p>
                  </a:txBody>
                  <a:tcPr marL="80250" marR="80250" marT="41731" marB="41731" horzOverflow="overflow"/>
                </a:tc>
                <a:tc>
                  <a:txBody>
                    <a:bodyPr/>
                    <a:lstStyle>
                      <a:lvl1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1pPr>
                      <a:lvl2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5pPr>
                      <a:lvl6pPr marL="25146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6pPr>
                      <a:lvl7pPr marL="29718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7pPr>
                      <a:lvl8pPr marL="34290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8pPr>
                      <a:lvl9pPr marL="38862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9pPr>
                    </a:lstStyle>
                    <a:p>
                      <a:pPr marL="0" marR="0" lvl="0" indent="0" algn="l" defTabSz="457200" rtl="0" eaLnBrk="1" fontAlgn="base" latinLnBrk="0" hangingPunct="1">
                        <a:lnSpc>
                          <a:spcPct val="101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300" b="0" u="none" strike="noStrike" cap="none" normalizeH="0" baseline="0" dirty="0">
                          <a:ln>
                            <a:noFill/>
                          </a:ln>
                          <a:solidFill>
                            <a:schemeClr val="tx1"/>
                          </a:solidFill>
                          <a:effectLst/>
                        </a:rPr>
                        <a:t>Upon verification, the testing team finds the defects to be still exists and so reopens it to the development team</a:t>
                      </a:r>
                      <a:endParaRPr kumimoji="0" lang="en-US" altLang="en-US" sz="1300" b="0" i="0" u="none" strike="noStrike" cap="none" normalizeH="0" baseline="0" dirty="0">
                        <a:ln>
                          <a:noFill/>
                        </a:ln>
                        <a:solidFill>
                          <a:schemeClr val="tx1"/>
                        </a:solidFill>
                        <a:effectLst/>
                        <a:latin typeface="Tahoma" panose="020B0604030504040204" pitchFamily="34" charset="0"/>
                        <a:cs typeface="Arial" panose="020B0604020202020204" pitchFamily="34" charset="0"/>
                      </a:endParaRPr>
                    </a:p>
                  </a:txBody>
                  <a:tcPr marL="80250" marR="80250" marT="41731" marB="41731" horzOverflow="overflow"/>
                </a:tc>
                <a:extLst>
                  <a:ext uri="{0D108BD9-81ED-4DB2-BD59-A6C34878D82A}">
                    <a16:rowId xmlns:a16="http://schemas.microsoft.com/office/drawing/2014/main" val="3299916582"/>
                  </a:ext>
                </a:extLst>
              </a:tr>
              <a:tr h="591425">
                <a:tc>
                  <a:txBody>
                    <a:bodyPr/>
                    <a:lstStyle>
                      <a:lvl1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1pPr>
                      <a:lvl2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5pPr>
                      <a:lvl6pPr marL="25146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6pPr>
                      <a:lvl7pPr marL="29718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7pPr>
                      <a:lvl8pPr marL="34290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8pPr>
                      <a:lvl9pPr marL="38862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9pPr>
                    </a:lstStyle>
                    <a:p>
                      <a:pPr marL="0" marR="0" lvl="0" indent="0" algn="l" defTabSz="457200" rtl="0" eaLnBrk="1" fontAlgn="base" latinLnBrk="0" hangingPunct="1">
                        <a:lnSpc>
                          <a:spcPct val="101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300" b="0" u="none" strike="noStrike" cap="none" normalizeH="0" baseline="0">
                          <a:ln>
                            <a:noFill/>
                          </a:ln>
                          <a:solidFill>
                            <a:schemeClr val="tx1"/>
                          </a:solidFill>
                          <a:effectLst/>
                        </a:rPr>
                        <a:t>Withdrawn</a:t>
                      </a:r>
                      <a:endParaRPr kumimoji="0" lang="en-US" altLang="en-US" sz="1300" b="0" i="0" u="none" strike="noStrike" cap="none" normalizeH="0" baseline="0">
                        <a:ln>
                          <a:noFill/>
                        </a:ln>
                        <a:solidFill>
                          <a:schemeClr val="tx1"/>
                        </a:solidFill>
                        <a:effectLst/>
                        <a:latin typeface="Tahoma" panose="020B0604030504040204" pitchFamily="34" charset="0"/>
                        <a:cs typeface="Arial" panose="020B0604020202020204" pitchFamily="34" charset="0"/>
                      </a:endParaRPr>
                    </a:p>
                  </a:txBody>
                  <a:tcPr marL="80250" marR="80250" marT="41731" marB="41731" horzOverflow="overflow"/>
                </a:tc>
                <a:tc>
                  <a:txBody>
                    <a:bodyPr/>
                    <a:lstStyle>
                      <a:lvl1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1pPr>
                      <a:lvl2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5pPr>
                      <a:lvl6pPr marL="25146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6pPr>
                      <a:lvl7pPr marL="29718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7pPr>
                      <a:lvl8pPr marL="34290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8pPr>
                      <a:lvl9pPr marL="38862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9pPr>
                    </a:lstStyle>
                    <a:p>
                      <a:pPr marL="0" marR="0" lvl="0" indent="0" algn="l" defTabSz="457200" rtl="0" eaLnBrk="1" fontAlgn="base" latinLnBrk="0" hangingPunct="1">
                        <a:lnSpc>
                          <a:spcPct val="101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300" b="0" u="none" strike="noStrike" cap="none" normalizeH="0" baseline="0">
                          <a:ln>
                            <a:noFill/>
                          </a:ln>
                          <a:solidFill>
                            <a:schemeClr val="tx1"/>
                          </a:solidFill>
                          <a:effectLst/>
                        </a:rPr>
                        <a:t>Testing team</a:t>
                      </a:r>
                      <a:endParaRPr kumimoji="0" lang="en-US" altLang="en-US" sz="1300" b="0" i="0" u="none" strike="noStrike" cap="none" normalizeH="0" baseline="0">
                        <a:ln>
                          <a:noFill/>
                        </a:ln>
                        <a:solidFill>
                          <a:schemeClr val="tx1"/>
                        </a:solidFill>
                        <a:effectLst/>
                        <a:latin typeface="Tahoma" panose="020B0604030504040204" pitchFamily="34" charset="0"/>
                        <a:cs typeface="Arial" panose="020B0604020202020204" pitchFamily="34" charset="0"/>
                      </a:endParaRPr>
                    </a:p>
                  </a:txBody>
                  <a:tcPr marL="80250" marR="80250" marT="41731" marB="41731" horzOverflow="overflow"/>
                </a:tc>
                <a:tc>
                  <a:txBody>
                    <a:bodyPr/>
                    <a:lstStyle>
                      <a:lvl1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1pPr>
                      <a:lvl2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5pPr>
                      <a:lvl6pPr marL="25146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6pPr>
                      <a:lvl7pPr marL="29718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7pPr>
                      <a:lvl8pPr marL="34290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8pPr>
                      <a:lvl9pPr marL="38862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9pPr>
                    </a:lstStyle>
                    <a:p>
                      <a:pPr marL="0" marR="0" lvl="0" indent="0" algn="l" defTabSz="457200" rtl="0" eaLnBrk="1" fontAlgn="base" latinLnBrk="0" hangingPunct="1">
                        <a:lnSpc>
                          <a:spcPct val="101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300" b="0" u="none" strike="noStrike" cap="none" normalizeH="0" baseline="0" dirty="0">
                          <a:ln>
                            <a:noFill/>
                          </a:ln>
                          <a:solidFill>
                            <a:schemeClr val="tx1"/>
                          </a:solidFill>
                          <a:effectLst/>
                        </a:rPr>
                        <a:t>When the testing team accepts the defect to be an invalid defect</a:t>
                      </a:r>
                      <a:endParaRPr kumimoji="0" lang="en-US" altLang="en-US" sz="1300" b="0" i="0" u="none" strike="noStrike" cap="none" normalizeH="0" baseline="0" dirty="0">
                        <a:ln>
                          <a:noFill/>
                        </a:ln>
                        <a:solidFill>
                          <a:schemeClr val="tx1"/>
                        </a:solidFill>
                        <a:effectLst/>
                        <a:latin typeface="Verdana" panose="020B0604030504040204" pitchFamily="34" charset="0"/>
                        <a:cs typeface="Arial" panose="020B0604020202020204" pitchFamily="34" charset="0"/>
                      </a:endParaRPr>
                    </a:p>
                  </a:txBody>
                  <a:tcPr marL="80250" marR="80250" marT="41731" marB="41731" horzOverflow="overflow"/>
                </a:tc>
                <a:extLst>
                  <a:ext uri="{0D108BD9-81ED-4DB2-BD59-A6C34878D82A}">
                    <a16:rowId xmlns:a16="http://schemas.microsoft.com/office/drawing/2014/main" val="31052416"/>
                  </a:ext>
                </a:extLst>
              </a:tr>
              <a:tr h="591345">
                <a:tc>
                  <a:txBody>
                    <a:bodyPr/>
                    <a:lstStyle>
                      <a:lvl1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1pPr>
                      <a:lvl2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5pPr>
                      <a:lvl6pPr marL="25146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6pPr>
                      <a:lvl7pPr marL="29718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7pPr>
                      <a:lvl8pPr marL="34290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8pPr>
                      <a:lvl9pPr marL="38862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9pPr>
                    </a:lstStyle>
                    <a:p>
                      <a:pPr marL="0" marR="0" lvl="0" indent="0" algn="l" defTabSz="457200" rtl="0" eaLnBrk="1" fontAlgn="base" latinLnBrk="0" hangingPunct="1">
                        <a:lnSpc>
                          <a:spcPct val="101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300" b="0" u="none" strike="noStrike" cap="none" normalizeH="0" baseline="0">
                          <a:ln>
                            <a:noFill/>
                          </a:ln>
                          <a:solidFill>
                            <a:schemeClr val="tx1"/>
                          </a:solidFill>
                          <a:effectLst/>
                        </a:rPr>
                        <a:t>Invalid</a:t>
                      </a:r>
                      <a:endParaRPr kumimoji="0" lang="en-US" altLang="en-US" sz="1300" b="0" i="0" u="none" strike="noStrike" cap="none" normalizeH="0" baseline="0">
                        <a:ln>
                          <a:noFill/>
                        </a:ln>
                        <a:solidFill>
                          <a:schemeClr val="tx1"/>
                        </a:solidFill>
                        <a:effectLst/>
                        <a:latin typeface="Tahoma" panose="020B0604030504040204" pitchFamily="34" charset="0"/>
                        <a:cs typeface="Arial" panose="020B0604020202020204" pitchFamily="34" charset="0"/>
                      </a:endParaRPr>
                    </a:p>
                  </a:txBody>
                  <a:tcPr marL="80250" marR="80250" marT="41731" marB="41731" horzOverflow="overflow"/>
                </a:tc>
                <a:tc>
                  <a:txBody>
                    <a:bodyPr/>
                    <a:lstStyle>
                      <a:lvl1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1pPr>
                      <a:lvl2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5pPr>
                      <a:lvl6pPr marL="25146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6pPr>
                      <a:lvl7pPr marL="29718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7pPr>
                      <a:lvl8pPr marL="34290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8pPr>
                      <a:lvl9pPr marL="38862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9pPr>
                    </a:lstStyle>
                    <a:p>
                      <a:pPr marL="0" marR="0" lvl="0" indent="0" algn="l" defTabSz="457200" rtl="0" eaLnBrk="1" fontAlgn="base" latinLnBrk="0" hangingPunct="1">
                        <a:lnSpc>
                          <a:spcPct val="101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300" b="0" u="none" strike="noStrike" cap="none" normalizeH="0" baseline="0">
                          <a:ln>
                            <a:noFill/>
                          </a:ln>
                          <a:solidFill>
                            <a:schemeClr val="tx1"/>
                          </a:solidFill>
                          <a:effectLst/>
                        </a:rPr>
                        <a:t>Development team</a:t>
                      </a:r>
                      <a:endParaRPr kumimoji="0" lang="en-US" altLang="en-US" sz="1300" b="0" i="0" u="none" strike="noStrike" cap="none" normalizeH="0" baseline="0">
                        <a:ln>
                          <a:noFill/>
                        </a:ln>
                        <a:solidFill>
                          <a:schemeClr val="tx1"/>
                        </a:solidFill>
                        <a:effectLst/>
                        <a:latin typeface="Tahoma" panose="020B0604030504040204" pitchFamily="34" charset="0"/>
                        <a:cs typeface="Arial" panose="020B0604020202020204" pitchFamily="34" charset="0"/>
                      </a:endParaRPr>
                    </a:p>
                  </a:txBody>
                  <a:tcPr marL="80250" marR="80250" marT="41731" marB="41731" horzOverflow="overflow"/>
                </a:tc>
                <a:tc>
                  <a:txBody>
                    <a:bodyPr/>
                    <a:lstStyle>
                      <a:lvl1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1pPr>
                      <a:lvl2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5pPr>
                      <a:lvl6pPr marL="25146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6pPr>
                      <a:lvl7pPr marL="29718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7pPr>
                      <a:lvl8pPr marL="34290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8pPr>
                      <a:lvl9pPr marL="38862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9pPr>
                    </a:lstStyle>
                    <a:p>
                      <a:pPr marL="0" marR="0" lvl="0" indent="0" algn="l" defTabSz="457200" rtl="0" eaLnBrk="1" fontAlgn="base" latinLnBrk="0" hangingPunct="1">
                        <a:lnSpc>
                          <a:spcPct val="101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300" b="0" u="none" strike="noStrike" cap="none" normalizeH="0" baseline="0" dirty="0">
                          <a:ln>
                            <a:noFill/>
                          </a:ln>
                          <a:solidFill>
                            <a:schemeClr val="tx1"/>
                          </a:solidFill>
                          <a:effectLst/>
                        </a:rPr>
                        <a:t>When the development team does not accept it to be a valid defect</a:t>
                      </a:r>
                      <a:endParaRPr kumimoji="0" lang="en-US" altLang="en-US" sz="1300" b="0" i="0" u="none" strike="noStrike" cap="none" normalizeH="0" baseline="0" dirty="0">
                        <a:ln>
                          <a:noFill/>
                        </a:ln>
                        <a:solidFill>
                          <a:schemeClr val="tx1"/>
                        </a:solidFill>
                        <a:effectLst/>
                        <a:latin typeface="Tahoma" panose="020B0604030504040204" pitchFamily="34" charset="0"/>
                        <a:cs typeface="Arial" panose="020B0604020202020204" pitchFamily="34" charset="0"/>
                      </a:endParaRPr>
                    </a:p>
                  </a:txBody>
                  <a:tcPr marL="80250" marR="80250" marT="41731" marB="41731" horzOverflow="overflow"/>
                </a:tc>
                <a:extLst>
                  <a:ext uri="{0D108BD9-81ED-4DB2-BD59-A6C34878D82A}">
                    <a16:rowId xmlns:a16="http://schemas.microsoft.com/office/drawing/2014/main" val="1518103983"/>
                  </a:ext>
                </a:extLst>
              </a:tr>
              <a:tr h="798536">
                <a:tc>
                  <a:txBody>
                    <a:bodyPr/>
                    <a:lstStyle>
                      <a:lvl1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1pPr>
                      <a:lvl2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5pPr>
                      <a:lvl6pPr marL="25146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6pPr>
                      <a:lvl7pPr marL="29718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7pPr>
                      <a:lvl8pPr marL="34290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8pPr>
                      <a:lvl9pPr marL="38862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9pPr>
                    </a:lstStyle>
                    <a:p>
                      <a:pPr marL="0" marR="0" lvl="0" indent="0" algn="l" defTabSz="457200" rtl="0" eaLnBrk="1" fontAlgn="base" latinLnBrk="0" hangingPunct="1">
                        <a:lnSpc>
                          <a:spcPct val="101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300" b="0" u="none" strike="noStrike" cap="none" normalizeH="0" baseline="0">
                          <a:ln>
                            <a:noFill/>
                          </a:ln>
                          <a:solidFill>
                            <a:schemeClr val="tx1"/>
                          </a:solidFill>
                          <a:effectLst/>
                        </a:rPr>
                        <a:t>Deferred</a:t>
                      </a:r>
                      <a:endParaRPr kumimoji="0" lang="en-US" altLang="en-US" sz="1300" b="0" i="0" u="none" strike="noStrike" cap="none" normalizeH="0" baseline="0">
                        <a:ln>
                          <a:noFill/>
                        </a:ln>
                        <a:solidFill>
                          <a:schemeClr val="tx1"/>
                        </a:solidFill>
                        <a:effectLst/>
                        <a:latin typeface="Tahoma" panose="020B0604030504040204" pitchFamily="34" charset="0"/>
                        <a:cs typeface="Arial" panose="020B0604020202020204" pitchFamily="34" charset="0"/>
                      </a:endParaRPr>
                    </a:p>
                  </a:txBody>
                  <a:tcPr marL="80250" marR="80250" marT="41731" marB="41731" horzOverflow="overflow"/>
                </a:tc>
                <a:tc>
                  <a:txBody>
                    <a:bodyPr/>
                    <a:lstStyle>
                      <a:lvl1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1pPr>
                      <a:lvl2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5pPr>
                      <a:lvl6pPr marL="25146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6pPr>
                      <a:lvl7pPr marL="29718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7pPr>
                      <a:lvl8pPr marL="34290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8pPr>
                      <a:lvl9pPr marL="38862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9pPr>
                    </a:lstStyle>
                    <a:p>
                      <a:pPr marL="0" marR="0" lvl="0" indent="0" algn="l" defTabSz="457200" rtl="0" eaLnBrk="1" fontAlgn="base" latinLnBrk="0" hangingPunct="1">
                        <a:lnSpc>
                          <a:spcPct val="101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300" b="0" u="none" strike="noStrike" cap="none" normalizeH="0" baseline="0">
                          <a:ln>
                            <a:noFill/>
                          </a:ln>
                          <a:solidFill>
                            <a:schemeClr val="tx1"/>
                          </a:solidFill>
                          <a:effectLst/>
                        </a:rPr>
                        <a:t>Development team</a:t>
                      </a:r>
                      <a:endParaRPr kumimoji="0" lang="en-US" altLang="en-US" sz="1300" b="0" i="0" u="none" strike="noStrike" cap="none" normalizeH="0" baseline="0">
                        <a:ln>
                          <a:noFill/>
                        </a:ln>
                        <a:solidFill>
                          <a:schemeClr val="tx1"/>
                        </a:solidFill>
                        <a:effectLst/>
                        <a:latin typeface="Verdana" panose="020B0604030504040204" pitchFamily="34" charset="0"/>
                        <a:cs typeface="Arial" panose="020B0604020202020204" pitchFamily="34" charset="0"/>
                      </a:endParaRPr>
                    </a:p>
                  </a:txBody>
                  <a:tcPr marL="80250" marR="80250" marT="41731" marB="41731" horzOverflow="overflow"/>
                </a:tc>
                <a:tc>
                  <a:txBody>
                    <a:bodyPr/>
                    <a:lstStyle>
                      <a:lvl1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1pPr>
                      <a:lvl2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5pPr>
                      <a:lvl6pPr marL="25146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6pPr>
                      <a:lvl7pPr marL="29718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7pPr>
                      <a:lvl8pPr marL="34290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8pPr>
                      <a:lvl9pPr marL="38862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9pPr>
                    </a:lstStyle>
                    <a:p>
                      <a:pPr marL="0" marR="0" lvl="0" indent="0" algn="l" defTabSz="457200" rtl="0" eaLnBrk="1" fontAlgn="base" latinLnBrk="0" hangingPunct="1">
                        <a:lnSpc>
                          <a:spcPct val="101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300" b="0" u="none" strike="noStrike" cap="none" normalizeH="0" baseline="0" dirty="0">
                          <a:ln>
                            <a:noFill/>
                          </a:ln>
                          <a:solidFill>
                            <a:schemeClr val="tx1"/>
                          </a:solidFill>
                          <a:effectLst/>
                        </a:rPr>
                        <a:t>When the development team decides to defer or forward the defect to be fixed in future version</a:t>
                      </a:r>
                      <a:endParaRPr kumimoji="0" lang="en-US" altLang="en-US" sz="1300" b="0" i="0" u="none" strike="noStrike" cap="none" normalizeH="0" baseline="0" dirty="0">
                        <a:ln>
                          <a:noFill/>
                        </a:ln>
                        <a:solidFill>
                          <a:schemeClr val="tx1"/>
                        </a:solidFill>
                        <a:effectLst/>
                        <a:latin typeface="Tahoma" panose="020B0604030504040204" pitchFamily="34" charset="0"/>
                        <a:cs typeface="Arial" panose="020B0604020202020204" pitchFamily="34" charset="0"/>
                      </a:endParaRPr>
                    </a:p>
                  </a:txBody>
                  <a:tcPr marL="80250" marR="80250" marT="41731" marB="41731" horzOverflow="overflow"/>
                </a:tc>
                <a:extLst>
                  <a:ext uri="{0D108BD9-81ED-4DB2-BD59-A6C34878D82A}">
                    <a16:rowId xmlns:a16="http://schemas.microsoft.com/office/drawing/2014/main" val="3835296094"/>
                  </a:ext>
                </a:extLst>
              </a:tr>
              <a:tr h="822018">
                <a:tc>
                  <a:txBody>
                    <a:bodyPr/>
                    <a:lstStyle>
                      <a:lvl1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1pPr>
                      <a:lvl2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5pPr>
                      <a:lvl6pPr marL="25146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6pPr>
                      <a:lvl7pPr marL="29718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7pPr>
                      <a:lvl8pPr marL="34290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8pPr>
                      <a:lvl9pPr marL="38862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9pPr>
                    </a:lstStyle>
                    <a:p>
                      <a:pPr marL="0" marR="0" lvl="0" indent="0" algn="l" defTabSz="457200" rtl="0" eaLnBrk="1" fontAlgn="base" latinLnBrk="0" hangingPunct="1">
                        <a:lnSpc>
                          <a:spcPct val="101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300" b="0" u="none" strike="noStrike" cap="none" normalizeH="0" baseline="0">
                          <a:ln>
                            <a:noFill/>
                          </a:ln>
                          <a:solidFill>
                            <a:schemeClr val="tx1"/>
                          </a:solidFill>
                          <a:effectLst/>
                        </a:rPr>
                        <a:t>Duplicate</a:t>
                      </a:r>
                      <a:endParaRPr kumimoji="0" lang="en-US" altLang="en-US" sz="1300" b="0" i="0" u="none" strike="noStrike" cap="none" normalizeH="0" baseline="0">
                        <a:ln>
                          <a:noFill/>
                        </a:ln>
                        <a:solidFill>
                          <a:schemeClr val="tx1"/>
                        </a:solidFill>
                        <a:effectLst/>
                        <a:latin typeface="Tahoma" panose="020B0604030504040204" pitchFamily="34" charset="0"/>
                        <a:cs typeface="Arial" panose="020B0604020202020204" pitchFamily="34" charset="0"/>
                      </a:endParaRPr>
                    </a:p>
                  </a:txBody>
                  <a:tcPr marL="80250" marR="80250" marT="41731" marB="41731" horzOverflow="overflow"/>
                </a:tc>
                <a:tc>
                  <a:txBody>
                    <a:bodyPr/>
                    <a:lstStyle>
                      <a:lvl1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1pPr>
                      <a:lvl2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5pPr>
                      <a:lvl6pPr marL="25146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6pPr>
                      <a:lvl7pPr marL="29718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7pPr>
                      <a:lvl8pPr marL="34290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8pPr>
                      <a:lvl9pPr marL="38862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9pPr>
                    </a:lstStyle>
                    <a:p>
                      <a:pPr marL="0" marR="0" lvl="0" indent="0" algn="l" defTabSz="457200" rtl="0" eaLnBrk="1" fontAlgn="base" latinLnBrk="0" hangingPunct="1">
                        <a:lnSpc>
                          <a:spcPct val="101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300" b="0" u="none" strike="noStrike" cap="none" normalizeH="0" baseline="0">
                          <a:ln>
                            <a:noFill/>
                          </a:ln>
                          <a:solidFill>
                            <a:schemeClr val="tx1"/>
                          </a:solidFill>
                          <a:effectLst/>
                        </a:rPr>
                        <a:t>Development team</a:t>
                      </a:r>
                      <a:endParaRPr kumimoji="0" lang="en-US" altLang="en-US" sz="1300" b="0" i="0" u="none" strike="noStrike" cap="none" normalizeH="0" baseline="0">
                        <a:ln>
                          <a:noFill/>
                        </a:ln>
                        <a:solidFill>
                          <a:schemeClr val="tx1"/>
                        </a:solidFill>
                        <a:effectLst/>
                        <a:latin typeface="Tahoma" panose="020B0604030504040204" pitchFamily="34" charset="0"/>
                        <a:cs typeface="Arial" panose="020B0604020202020204" pitchFamily="34" charset="0"/>
                      </a:endParaRPr>
                    </a:p>
                  </a:txBody>
                  <a:tcPr marL="80250" marR="80250" marT="41731" marB="41731" horzOverflow="overflow"/>
                </a:tc>
                <a:tc>
                  <a:txBody>
                    <a:bodyPr/>
                    <a:lstStyle>
                      <a:lvl1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1pPr>
                      <a:lvl2pPr>
                        <a:spcBef>
                          <a:spcPts val="5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Myriad Pro" pitchFamily="32" charset="0"/>
                          <a:ea typeface="Microsoft YaHei" panose="020B0503020204020204" pitchFamily="34" charset="-122"/>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5pPr>
                      <a:lvl6pPr marL="25146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6pPr>
                      <a:lvl7pPr marL="29718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7pPr>
                      <a:lvl8pPr marL="34290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8pPr>
                      <a:lvl9pPr marL="3886200" indent="-228600" defTabSz="457200" fontAlgn="base">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Microsoft YaHei" panose="020B0503020204020204" pitchFamily="34" charset="-122"/>
                        </a:defRPr>
                      </a:lvl9pPr>
                    </a:lstStyle>
                    <a:p>
                      <a:pPr marL="0" marR="0" lvl="0" indent="0" algn="l" defTabSz="457200" rtl="0" eaLnBrk="1" fontAlgn="base" latinLnBrk="0" hangingPunct="1">
                        <a:lnSpc>
                          <a:spcPct val="101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300" b="0" u="none" strike="noStrike" cap="none" normalizeH="0" baseline="0" dirty="0">
                          <a:ln>
                            <a:noFill/>
                          </a:ln>
                          <a:solidFill>
                            <a:schemeClr val="tx1"/>
                          </a:solidFill>
                          <a:effectLst/>
                        </a:rPr>
                        <a:t>When the development team feels that the same error condition was reported through a different test condition.</a:t>
                      </a:r>
                      <a:endParaRPr kumimoji="0" lang="en-US" altLang="en-US" sz="1300" b="0" i="0" u="none" strike="noStrike" cap="none" normalizeH="0" baseline="0" dirty="0">
                        <a:ln>
                          <a:noFill/>
                        </a:ln>
                        <a:solidFill>
                          <a:schemeClr val="tx1"/>
                        </a:solidFill>
                        <a:effectLst/>
                        <a:latin typeface="Tahoma" panose="020B0604030504040204" pitchFamily="34" charset="0"/>
                        <a:cs typeface="Arial" panose="020B0604020202020204" pitchFamily="34" charset="0"/>
                      </a:endParaRPr>
                    </a:p>
                  </a:txBody>
                  <a:tcPr marL="80250" marR="80250" marT="41731" marB="41731" horzOverflow="overflow"/>
                </a:tc>
                <a:extLst>
                  <a:ext uri="{0D108BD9-81ED-4DB2-BD59-A6C34878D82A}">
                    <a16:rowId xmlns:a16="http://schemas.microsoft.com/office/drawing/2014/main" val="2449911785"/>
                  </a:ext>
                </a:extLst>
              </a:tr>
            </a:tbl>
          </a:graphicData>
        </a:graphic>
      </p:graphicFrame>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a:extLst>
              <a:ext uri="{FF2B5EF4-FFF2-40B4-BE49-F238E27FC236}">
                <a16:creationId xmlns:a16="http://schemas.microsoft.com/office/drawing/2014/main" id="{FBF8F973-6248-2F6F-1536-2DB7033A884F}"/>
              </a:ext>
            </a:extLst>
          </p:cNvPr>
          <p:cNvSpPr txBox="1">
            <a:spLocks noChangeArrowheads="1"/>
          </p:cNvSpPr>
          <p:nvPr/>
        </p:nvSpPr>
        <p:spPr bwMode="auto">
          <a:xfrm>
            <a:off x="1905001" y="941389"/>
            <a:ext cx="8474075" cy="6186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31788">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1pPr>
            <a:lvl2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2pPr>
            <a:lvl3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3pPr>
            <a:lvl4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4pPr>
            <a:lvl5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9pPr>
          </a:lstStyle>
          <a:p>
            <a:pPr>
              <a:spcBef>
                <a:spcPts val="600"/>
              </a:spcBef>
            </a:pPr>
            <a:r>
              <a:rPr lang="en-US" altLang="en-US" sz="2800" dirty="0"/>
              <a:t>Waterfall Model</a:t>
            </a:r>
          </a:p>
          <a:p>
            <a:pPr>
              <a:spcBef>
                <a:spcPts val="600"/>
              </a:spcBef>
            </a:pPr>
            <a:endParaRPr lang="en-US" altLang="en-US" sz="2400" u="sng" dirty="0"/>
          </a:p>
          <a:p>
            <a:pPr>
              <a:spcBef>
                <a:spcPts val="600"/>
              </a:spcBef>
              <a:buClr>
                <a:srgbClr val="4E84C4"/>
              </a:buClr>
              <a:buFont typeface="Wingdings" pitchFamily="2" charset="2"/>
              <a:buChar char=""/>
            </a:pPr>
            <a:r>
              <a:rPr lang="en-US" altLang="en-US" sz="2400" dirty="0"/>
              <a:t>It is a linear and sequential approach to software design </a:t>
            </a:r>
          </a:p>
          <a:p>
            <a:pPr>
              <a:spcBef>
                <a:spcPts val="600"/>
              </a:spcBef>
            </a:pPr>
            <a:endParaRPr lang="en-US" altLang="en-US" sz="2400" dirty="0"/>
          </a:p>
          <a:p>
            <a:pPr>
              <a:spcBef>
                <a:spcPts val="600"/>
              </a:spcBef>
              <a:buClr>
                <a:srgbClr val="4E84C4"/>
              </a:buClr>
              <a:buFont typeface="Wingdings" pitchFamily="2" charset="2"/>
              <a:buChar char=""/>
            </a:pPr>
            <a:r>
              <a:rPr lang="en-US" altLang="en-US" sz="2400" dirty="0"/>
              <a:t>The name of this method comes from its biggest draw back. Once water has passed over the edge of the waterfall it cannot go back, similarly, once a stage has been completed there is no going back to it </a:t>
            </a:r>
          </a:p>
          <a:p>
            <a:pPr>
              <a:spcBef>
                <a:spcPts val="600"/>
              </a:spcBef>
            </a:pPr>
            <a:endParaRPr lang="en-US" altLang="en-US" sz="2400" dirty="0"/>
          </a:p>
          <a:p>
            <a:pPr>
              <a:spcBef>
                <a:spcPts val="600"/>
              </a:spcBef>
              <a:buClr>
                <a:srgbClr val="4E84C4"/>
              </a:buClr>
              <a:buFont typeface="Wingdings" pitchFamily="2" charset="2"/>
              <a:buChar char=""/>
            </a:pPr>
            <a:r>
              <a:rPr lang="en-US" altLang="en-US" sz="2400" dirty="0"/>
              <a:t>The linearity of waterfall method is both its weaknesses and also its strengths.</a:t>
            </a:r>
          </a:p>
          <a:p>
            <a:pPr>
              <a:spcBef>
                <a:spcPts val="600"/>
              </a:spcBef>
            </a:pPr>
            <a:endParaRPr lang="en-US" altLang="en-US" sz="2400" dirty="0"/>
          </a:p>
          <a:p>
            <a:pPr>
              <a:spcBef>
                <a:spcPts val="600"/>
              </a:spcBef>
            </a:pPr>
            <a:endParaRPr lang="en-US" altLang="en-US" sz="2400"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472" name="Freeform 6">
            <a:extLst>
              <a:ext uri="{FF2B5EF4-FFF2-40B4-BE49-F238E27FC236}">
                <a16:creationId xmlns:a16="http://schemas.microsoft.com/office/drawing/2014/main" id="{1DF61F47-37EC-408A-BDC8-E491FB5E5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sp>
        <p:nvSpPr>
          <p:cNvPr id="19474" name="Rectangle 19473">
            <a:extLst>
              <a:ext uri="{FF2B5EF4-FFF2-40B4-BE49-F238E27FC236}">
                <a16:creationId xmlns:a16="http://schemas.microsoft.com/office/drawing/2014/main" id="{68157995-9098-42A2-8E36-8BA9015D7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9476" name="Rectangle 19475">
            <a:extLst>
              <a:ext uri="{FF2B5EF4-FFF2-40B4-BE49-F238E27FC236}">
                <a16:creationId xmlns:a16="http://schemas.microsoft.com/office/drawing/2014/main" id="{89DBA3C2-C92B-4CEB-868F-52A62295B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57" name="Text Box 1">
            <a:extLst>
              <a:ext uri="{FF2B5EF4-FFF2-40B4-BE49-F238E27FC236}">
                <a16:creationId xmlns:a16="http://schemas.microsoft.com/office/drawing/2014/main" id="{C6E8262E-88D3-5547-D588-2A028E5164B0}"/>
              </a:ext>
            </a:extLst>
          </p:cNvPr>
          <p:cNvSpPr txBox="1">
            <a:spLocks noChangeArrowheads="1"/>
          </p:cNvSpPr>
          <p:nvPr/>
        </p:nvSpPr>
        <p:spPr bwMode="auto">
          <a:xfrm>
            <a:off x="761996" y="382385"/>
            <a:ext cx="10668004" cy="111329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1440" tIns="45720" rIns="91440" bIns="45720" rtlCol="0" anchor="b">
            <a:norm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9pPr>
          </a:lstStyle>
          <a:p>
            <a:pPr algn="ctr" defTabSz="914400">
              <a:lnSpc>
                <a:spcPct val="90000"/>
              </a:lnSpc>
              <a:spcBef>
                <a:spcPct val="0"/>
              </a:spcBef>
              <a:spcAft>
                <a:spcPts val="600"/>
              </a:spcAft>
              <a:buClrTx/>
            </a:pPr>
            <a:r>
              <a:rPr lang="en-US" altLang="en-US" sz="5100" cap="all" spc="200">
                <a:solidFill>
                  <a:schemeClr val="tx2"/>
                </a:solidFill>
                <a:latin typeface="+mj-lt"/>
                <a:ea typeface="+mj-ea"/>
                <a:cs typeface="+mj-cs"/>
              </a:rPr>
              <a:t>Defect Management</a:t>
            </a:r>
          </a:p>
        </p:txBody>
      </p:sp>
      <p:sp>
        <p:nvSpPr>
          <p:cNvPr id="19458" name="Text Box 2">
            <a:extLst>
              <a:ext uri="{FF2B5EF4-FFF2-40B4-BE49-F238E27FC236}">
                <a16:creationId xmlns:a16="http://schemas.microsoft.com/office/drawing/2014/main" id="{9BFA355A-7B69-3F04-440B-40FF18F566CC}"/>
              </a:ext>
            </a:extLst>
          </p:cNvPr>
          <p:cNvSpPr txBox="1">
            <a:spLocks noChangeArrowheads="1"/>
          </p:cNvSpPr>
          <p:nvPr/>
        </p:nvSpPr>
        <p:spPr bwMode="auto">
          <a:xfrm>
            <a:off x="761995" y="1785257"/>
            <a:ext cx="10967549" cy="405849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1440" tIns="45720" rIns="91440" bIns="45720" rtlCol="0">
            <a:no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1pPr>
            <a:lvl2pPr marL="735013" indent="-277813">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9pPr>
          </a:lstStyle>
          <a:p>
            <a:pPr defTabSz="914400">
              <a:spcBef>
                <a:spcPts val="700"/>
              </a:spcBef>
              <a:buClr>
                <a:schemeClr val="tx2"/>
              </a:buClr>
              <a:buSzPct val="45000"/>
            </a:pPr>
            <a:r>
              <a:rPr lang="en-US" altLang="en-US" dirty="0">
                <a:solidFill>
                  <a:schemeClr val="tx1">
                    <a:lumMod val="65000"/>
                    <a:lumOff val="35000"/>
                  </a:schemeClr>
                </a:solidFill>
                <a:latin typeface="+mn-lt"/>
                <a:cs typeface="+mn-cs"/>
              </a:rPr>
              <a:t>It is a common practice for software to be released with known bugs that are considered non-critical.</a:t>
            </a:r>
          </a:p>
          <a:p>
            <a:pPr defTabSz="914400">
              <a:spcBef>
                <a:spcPts val="700"/>
              </a:spcBef>
              <a:buClr>
                <a:schemeClr val="tx2"/>
              </a:buClr>
              <a:buSzPct val="45000"/>
            </a:pPr>
            <a:r>
              <a:rPr lang="en-US" altLang="en-US" dirty="0">
                <a:solidFill>
                  <a:schemeClr val="tx1">
                    <a:lumMod val="65000"/>
                    <a:lumOff val="35000"/>
                  </a:schemeClr>
                </a:solidFill>
                <a:latin typeface="+mn-lt"/>
                <a:cs typeface="+mn-cs"/>
              </a:rPr>
              <a:t>Most big software projects maintain a list of "known bugs". This list informs users about bugs that are not fixed in the current release, or not fixed at all, and often a workaround is offered additionally.</a:t>
            </a:r>
          </a:p>
          <a:p>
            <a:pPr indent="-228600" defTabSz="914400">
              <a:spcBef>
                <a:spcPts val="700"/>
              </a:spcBef>
              <a:buClr>
                <a:schemeClr val="tx2"/>
              </a:buClr>
              <a:buFontTx/>
              <a:buNone/>
            </a:pPr>
            <a:r>
              <a:rPr lang="en-US" altLang="en-US" dirty="0">
                <a:solidFill>
                  <a:schemeClr val="tx1">
                    <a:lumMod val="65000"/>
                    <a:lumOff val="35000"/>
                  </a:schemeClr>
                </a:solidFill>
                <a:latin typeface="+mn-lt"/>
                <a:cs typeface="+mn-cs"/>
              </a:rPr>
              <a:t>There are various reasons for such a list:</a:t>
            </a:r>
          </a:p>
          <a:p>
            <a:pPr indent="-228600" defTabSz="914400">
              <a:spcBef>
                <a:spcPts val="700"/>
              </a:spcBef>
              <a:buClr>
                <a:schemeClr val="tx2"/>
              </a:buClr>
              <a:buFontTx/>
              <a:buNone/>
            </a:pPr>
            <a:endParaRPr lang="en-US" altLang="en-US" dirty="0">
              <a:solidFill>
                <a:schemeClr val="tx1">
                  <a:lumMod val="65000"/>
                  <a:lumOff val="35000"/>
                </a:schemeClr>
              </a:solidFill>
              <a:latin typeface="+mn-lt"/>
              <a:cs typeface="+mn-cs"/>
            </a:endParaRPr>
          </a:p>
          <a:p>
            <a:pPr lvl="1" indent="-228600" defTabSz="914400">
              <a:spcBef>
                <a:spcPts val="700"/>
              </a:spcBef>
              <a:buClr>
                <a:schemeClr val="tx2"/>
              </a:buClr>
              <a:buSzPct val="45000"/>
              <a:buFont typeface="Wingdings" pitchFamily="2" charset="2"/>
              <a:buChar char=""/>
            </a:pPr>
            <a:r>
              <a:rPr lang="en-US" altLang="en-US" dirty="0">
                <a:solidFill>
                  <a:schemeClr val="tx1">
                    <a:lumMod val="65000"/>
                    <a:lumOff val="35000"/>
                  </a:schemeClr>
                </a:solidFill>
                <a:latin typeface="+mn-lt"/>
                <a:cs typeface="+mn-cs"/>
              </a:rPr>
              <a:t>The developers often don't have time to fix all non-severe bugs.</a:t>
            </a:r>
          </a:p>
          <a:p>
            <a:pPr lvl="1" indent="-228600" defTabSz="914400">
              <a:spcBef>
                <a:spcPts val="700"/>
              </a:spcBef>
              <a:buClr>
                <a:schemeClr val="tx2"/>
              </a:buClr>
              <a:buSzPct val="45000"/>
              <a:buFontTx/>
              <a:buNone/>
            </a:pPr>
            <a:endParaRPr lang="en-US" altLang="en-US" dirty="0">
              <a:solidFill>
                <a:schemeClr val="tx1">
                  <a:lumMod val="65000"/>
                  <a:lumOff val="35000"/>
                </a:schemeClr>
              </a:solidFill>
              <a:latin typeface="+mn-lt"/>
              <a:cs typeface="+mn-cs"/>
            </a:endParaRPr>
          </a:p>
          <a:p>
            <a:pPr lvl="1" indent="-228600" defTabSz="914400">
              <a:spcBef>
                <a:spcPts val="700"/>
              </a:spcBef>
              <a:buClr>
                <a:schemeClr val="tx2"/>
              </a:buClr>
              <a:buSzPct val="45000"/>
              <a:buFont typeface="Wingdings" pitchFamily="2" charset="2"/>
              <a:buChar char=""/>
            </a:pPr>
            <a:r>
              <a:rPr lang="en-US" altLang="en-US" dirty="0">
                <a:solidFill>
                  <a:schemeClr val="tx1">
                    <a:lumMod val="65000"/>
                    <a:lumOff val="35000"/>
                  </a:schemeClr>
                </a:solidFill>
                <a:latin typeface="+mn-lt"/>
                <a:cs typeface="+mn-cs"/>
              </a:rPr>
              <a:t>The bug could be fixed in a new version or patch that is not yet released.</a:t>
            </a:r>
          </a:p>
          <a:p>
            <a:pPr lvl="1" indent="-228600" defTabSz="914400">
              <a:spcBef>
                <a:spcPts val="700"/>
              </a:spcBef>
              <a:buClr>
                <a:schemeClr val="tx2"/>
              </a:buClr>
              <a:buSzPct val="45000"/>
              <a:buFontTx/>
              <a:buNone/>
            </a:pPr>
            <a:endParaRPr lang="en-US" altLang="en-US" dirty="0">
              <a:solidFill>
                <a:schemeClr val="tx1">
                  <a:lumMod val="65000"/>
                  <a:lumOff val="35000"/>
                </a:schemeClr>
              </a:solidFill>
              <a:latin typeface="+mn-lt"/>
              <a:cs typeface="+mn-cs"/>
            </a:endParaRPr>
          </a:p>
          <a:p>
            <a:pPr lvl="1" indent="-228600" defTabSz="914400">
              <a:spcBef>
                <a:spcPts val="700"/>
              </a:spcBef>
              <a:buClr>
                <a:schemeClr val="tx2"/>
              </a:buClr>
              <a:buSzPct val="45000"/>
              <a:buFont typeface="Wingdings" pitchFamily="2" charset="2"/>
              <a:buChar char=""/>
            </a:pPr>
            <a:r>
              <a:rPr lang="en-US" altLang="en-US" dirty="0">
                <a:solidFill>
                  <a:schemeClr val="tx1">
                    <a:lumMod val="65000"/>
                    <a:lumOff val="35000"/>
                  </a:schemeClr>
                </a:solidFill>
                <a:latin typeface="+mn-lt"/>
                <a:cs typeface="+mn-cs"/>
              </a:rPr>
              <a:t>The changes to the code required to fix the bug would be large and would bring with them the chance of introducing other bugs into the system.</a:t>
            </a:r>
          </a:p>
        </p:txBody>
      </p:sp>
      <p:sp>
        <p:nvSpPr>
          <p:cNvPr id="19478" name="Freeform: Shape 19477">
            <a:extLst>
              <a:ext uri="{FF2B5EF4-FFF2-40B4-BE49-F238E27FC236}">
                <a16:creationId xmlns:a16="http://schemas.microsoft.com/office/drawing/2014/main" id="{0A5C11C9-65D2-491A-A266-6ADBD2CB4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06736"/>
            <a:ext cx="12191998" cy="851265"/>
          </a:xfrm>
          <a:custGeom>
            <a:avLst/>
            <a:gdLst>
              <a:gd name="connsiteX0" fmla="*/ 619389 w 12191998"/>
              <a:gd name="connsiteY0" fmla="*/ 0 h 851265"/>
              <a:gd name="connsiteX1" fmla="*/ 687652 w 12191998"/>
              <a:gd name="connsiteY1" fmla="*/ 3175 h 851265"/>
              <a:gd name="connsiteX2" fmla="*/ 747977 w 12191998"/>
              <a:gd name="connsiteY2" fmla="*/ 9525 h 851265"/>
              <a:gd name="connsiteX3" fmla="*/ 800364 w 12191998"/>
              <a:gd name="connsiteY3" fmla="*/ 20637 h 851265"/>
              <a:gd name="connsiteX4" fmla="*/ 846402 w 12191998"/>
              <a:gd name="connsiteY4" fmla="*/ 36512 h 851265"/>
              <a:gd name="connsiteX5" fmla="*/ 887677 w 12191998"/>
              <a:gd name="connsiteY5" fmla="*/ 52387 h 851265"/>
              <a:gd name="connsiteX6" fmla="*/ 924189 w 12191998"/>
              <a:gd name="connsiteY6" fmla="*/ 68262 h 851265"/>
              <a:gd name="connsiteX7" fmla="*/ 962289 w 12191998"/>
              <a:gd name="connsiteY7" fmla="*/ 87312 h 851265"/>
              <a:gd name="connsiteX8" fmla="*/ 1000389 w 12191998"/>
              <a:gd name="connsiteY8" fmla="*/ 106362 h 851265"/>
              <a:gd name="connsiteX9" fmla="*/ 1036902 w 12191998"/>
              <a:gd name="connsiteY9" fmla="*/ 125412 h 851265"/>
              <a:gd name="connsiteX10" fmla="*/ 1078177 w 12191998"/>
              <a:gd name="connsiteY10" fmla="*/ 141287 h 851265"/>
              <a:gd name="connsiteX11" fmla="*/ 1124214 w 12191998"/>
              <a:gd name="connsiteY11" fmla="*/ 155575 h 851265"/>
              <a:gd name="connsiteX12" fmla="*/ 1176602 w 12191998"/>
              <a:gd name="connsiteY12" fmla="*/ 166687 h 851265"/>
              <a:gd name="connsiteX13" fmla="*/ 1236927 w 12191998"/>
              <a:gd name="connsiteY13" fmla="*/ 174625 h 851265"/>
              <a:gd name="connsiteX14" fmla="*/ 1305189 w 12191998"/>
              <a:gd name="connsiteY14" fmla="*/ 176212 h 851265"/>
              <a:gd name="connsiteX15" fmla="*/ 1373452 w 12191998"/>
              <a:gd name="connsiteY15" fmla="*/ 174625 h 851265"/>
              <a:gd name="connsiteX16" fmla="*/ 1433777 w 12191998"/>
              <a:gd name="connsiteY16" fmla="*/ 166687 h 851265"/>
              <a:gd name="connsiteX17" fmla="*/ 1486164 w 12191998"/>
              <a:gd name="connsiteY17" fmla="*/ 155575 h 851265"/>
              <a:gd name="connsiteX18" fmla="*/ 1532202 w 12191998"/>
              <a:gd name="connsiteY18" fmla="*/ 141287 h 851265"/>
              <a:gd name="connsiteX19" fmla="*/ 1573477 w 12191998"/>
              <a:gd name="connsiteY19" fmla="*/ 125412 h 851265"/>
              <a:gd name="connsiteX20" fmla="*/ 1609989 w 12191998"/>
              <a:gd name="connsiteY20" fmla="*/ 106362 h 851265"/>
              <a:gd name="connsiteX21" fmla="*/ 1648089 w 12191998"/>
              <a:gd name="connsiteY21" fmla="*/ 87312 h 851265"/>
              <a:gd name="connsiteX22" fmla="*/ 1686189 w 12191998"/>
              <a:gd name="connsiteY22" fmla="*/ 68262 h 851265"/>
              <a:gd name="connsiteX23" fmla="*/ 1722702 w 12191998"/>
              <a:gd name="connsiteY23" fmla="*/ 52387 h 851265"/>
              <a:gd name="connsiteX24" fmla="*/ 1763977 w 12191998"/>
              <a:gd name="connsiteY24" fmla="*/ 36512 h 851265"/>
              <a:gd name="connsiteX25" fmla="*/ 1810014 w 12191998"/>
              <a:gd name="connsiteY25" fmla="*/ 20637 h 851265"/>
              <a:gd name="connsiteX26" fmla="*/ 1862402 w 12191998"/>
              <a:gd name="connsiteY26" fmla="*/ 9525 h 851265"/>
              <a:gd name="connsiteX27" fmla="*/ 1922727 w 12191998"/>
              <a:gd name="connsiteY27" fmla="*/ 3175 h 851265"/>
              <a:gd name="connsiteX28" fmla="*/ 1990989 w 12191998"/>
              <a:gd name="connsiteY28" fmla="*/ 0 h 851265"/>
              <a:gd name="connsiteX29" fmla="*/ 2059252 w 12191998"/>
              <a:gd name="connsiteY29" fmla="*/ 3175 h 851265"/>
              <a:gd name="connsiteX30" fmla="*/ 2119577 w 12191998"/>
              <a:gd name="connsiteY30" fmla="*/ 9525 h 851265"/>
              <a:gd name="connsiteX31" fmla="*/ 2171964 w 12191998"/>
              <a:gd name="connsiteY31" fmla="*/ 20637 h 851265"/>
              <a:gd name="connsiteX32" fmla="*/ 2218002 w 12191998"/>
              <a:gd name="connsiteY32" fmla="*/ 36512 h 851265"/>
              <a:gd name="connsiteX33" fmla="*/ 2259277 w 12191998"/>
              <a:gd name="connsiteY33" fmla="*/ 52387 h 851265"/>
              <a:gd name="connsiteX34" fmla="*/ 2295789 w 12191998"/>
              <a:gd name="connsiteY34" fmla="*/ 68262 h 851265"/>
              <a:gd name="connsiteX35" fmla="*/ 2333889 w 12191998"/>
              <a:gd name="connsiteY35" fmla="*/ 87312 h 851265"/>
              <a:gd name="connsiteX36" fmla="*/ 2371989 w 12191998"/>
              <a:gd name="connsiteY36" fmla="*/ 106362 h 851265"/>
              <a:gd name="connsiteX37" fmla="*/ 2408502 w 12191998"/>
              <a:gd name="connsiteY37" fmla="*/ 125412 h 851265"/>
              <a:gd name="connsiteX38" fmla="*/ 2449777 w 12191998"/>
              <a:gd name="connsiteY38" fmla="*/ 141287 h 851265"/>
              <a:gd name="connsiteX39" fmla="*/ 2495814 w 12191998"/>
              <a:gd name="connsiteY39" fmla="*/ 155575 h 851265"/>
              <a:gd name="connsiteX40" fmla="*/ 2548202 w 12191998"/>
              <a:gd name="connsiteY40" fmla="*/ 166687 h 851265"/>
              <a:gd name="connsiteX41" fmla="*/ 2608527 w 12191998"/>
              <a:gd name="connsiteY41" fmla="*/ 174625 h 851265"/>
              <a:gd name="connsiteX42" fmla="*/ 2676789 w 12191998"/>
              <a:gd name="connsiteY42" fmla="*/ 176212 h 851265"/>
              <a:gd name="connsiteX43" fmla="*/ 2745052 w 12191998"/>
              <a:gd name="connsiteY43" fmla="*/ 174625 h 851265"/>
              <a:gd name="connsiteX44" fmla="*/ 2805377 w 12191998"/>
              <a:gd name="connsiteY44" fmla="*/ 166687 h 851265"/>
              <a:gd name="connsiteX45" fmla="*/ 2857764 w 12191998"/>
              <a:gd name="connsiteY45" fmla="*/ 155575 h 851265"/>
              <a:gd name="connsiteX46" fmla="*/ 2903802 w 12191998"/>
              <a:gd name="connsiteY46" fmla="*/ 141287 h 851265"/>
              <a:gd name="connsiteX47" fmla="*/ 2945077 w 12191998"/>
              <a:gd name="connsiteY47" fmla="*/ 125412 h 851265"/>
              <a:gd name="connsiteX48" fmla="*/ 2981589 w 12191998"/>
              <a:gd name="connsiteY48" fmla="*/ 106362 h 851265"/>
              <a:gd name="connsiteX49" fmla="*/ 3019689 w 12191998"/>
              <a:gd name="connsiteY49" fmla="*/ 87312 h 851265"/>
              <a:gd name="connsiteX50" fmla="*/ 3057789 w 12191998"/>
              <a:gd name="connsiteY50" fmla="*/ 68262 h 851265"/>
              <a:gd name="connsiteX51" fmla="*/ 3094302 w 12191998"/>
              <a:gd name="connsiteY51" fmla="*/ 52387 h 851265"/>
              <a:gd name="connsiteX52" fmla="*/ 3135577 w 12191998"/>
              <a:gd name="connsiteY52" fmla="*/ 36512 h 851265"/>
              <a:gd name="connsiteX53" fmla="*/ 3181614 w 12191998"/>
              <a:gd name="connsiteY53" fmla="*/ 20637 h 851265"/>
              <a:gd name="connsiteX54" fmla="*/ 3234002 w 12191998"/>
              <a:gd name="connsiteY54" fmla="*/ 9525 h 851265"/>
              <a:gd name="connsiteX55" fmla="*/ 3294327 w 12191998"/>
              <a:gd name="connsiteY55" fmla="*/ 3175 h 851265"/>
              <a:gd name="connsiteX56" fmla="*/ 3361002 w 12191998"/>
              <a:gd name="connsiteY56" fmla="*/ 0 h 851265"/>
              <a:gd name="connsiteX57" fmla="*/ 3430852 w 12191998"/>
              <a:gd name="connsiteY57" fmla="*/ 3175 h 851265"/>
              <a:gd name="connsiteX58" fmla="*/ 3491177 w 12191998"/>
              <a:gd name="connsiteY58" fmla="*/ 9525 h 851265"/>
              <a:gd name="connsiteX59" fmla="*/ 3543564 w 12191998"/>
              <a:gd name="connsiteY59" fmla="*/ 20637 h 851265"/>
              <a:gd name="connsiteX60" fmla="*/ 3589602 w 12191998"/>
              <a:gd name="connsiteY60" fmla="*/ 36512 h 851265"/>
              <a:gd name="connsiteX61" fmla="*/ 3630877 w 12191998"/>
              <a:gd name="connsiteY61" fmla="*/ 52387 h 851265"/>
              <a:gd name="connsiteX62" fmla="*/ 3667389 w 12191998"/>
              <a:gd name="connsiteY62" fmla="*/ 68262 h 851265"/>
              <a:gd name="connsiteX63" fmla="*/ 3705489 w 12191998"/>
              <a:gd name="connsiteY63" fmla="*/ 87312 h 851265"/>
              <a:gd name="connsiteX64" fmla="*/ 3743589 w 12191998"/>
              <a:gd name="connsiteY64" fmla="*/ 106362 h 851265"/>
              <a:gd name="connsiteX65" fmla="*/ 3780102 w 12191998"/>
              <a:gd name="connsiteY65" fmla="*/ 125412 h 851265"/>
              <a:gd name="connsiteX66" fmla="*/ 3821377 w 12191998"/>
              <a:gd name="connsiteY66" fmla="*/ 141287 h 851265"/>
              <a:gd name="connsiteX67" fmla="*/ 3867414 w 12191998"/>
              <a:gd name="connsiteY67" fmla="*/ 155575 h 851265"/>
              <a:gd name="connsiteX68" fmla="*/ 3919802 w 12191998"/>
              <a:gd name="connsiteY68" fmla="*/ 166687 h 851265"/>
              <a:gd name="connsiteX69" fmla="*/ 3980127 w 12191998"/>
              <a:gd name="connsiteY69" fmla="*/ 174625 h 851265"/>
              <a:gd name="connsiteX70" fmla="*/ 4048389 w 12191998"/>
              <a:gd name="connsiteY70" fmla="*/ 176212 h 851265"/>
              <a:gd name="connsiteX71" fmla="*/ 4116652 w 12191998"/>
              <a:gd name="connsiteY71" fmla="*/ 174625 h 851265"/>
              <a:gd name="connsiteX72" fmla="*/ 4176977 w 12191998"/>
              <a:gd name="connsiteY72" fmla="*/ 166687 h 851265"/>
              <a:gd name="connsiteX73" fmla="*/ 4229364 w 12191998"/>
              <a:gd name="connsiteY73" fmla="*/ 155575 h 851265"/>
              <a:gd name="connsiteX74" fmla="*/ 4275402 w 12191998"/>
              <a:gd name="connsiteY74" fmla="*/ 141287 h 851265"/>
              <a:gd name="connsiteX75" fmla="*/ 4316677 w 12191998"/>
              <a:gd name="connsiteY75" fmla="*/ 125412 h 851265"/>
              <a:gd name="connsiteX76" fmla="*/ 4353189 w 12191998"/>
              <a:gd name="connsiteY76" fmla="*/ 106362 h 851265"/>
              <a:gd name="connsiteX77" fmla="*/ 4429389 w 12191998"/>
              <a:gd name="connsiteY77" fmla="*/ 68262 h 851265"/>
              <a:gd name="connsiteX78" fmla="*/ 4465902 w 12191998"/>
              <a:gd name="connsiteY78" fmla="*/ 52387 h 851265"/>
              <a:gd name="connsiteX79" fmla="*/ 4507177 w 12191998"/>
              <a:gd name="connsiteY79" fmla="*/ 36512 h 851265"/>
              <a:gd name="connsiteX80" fmla="*/ 4553216 w 12191998"/>
              <a:gd name="connsiteY80" fmla="*/ 20637 h 851265"/>
              <a:gd name="connsiteX81" fmla="*/ 4605602 w 12191998"/>
              <a:gd name="connsiteY81" fmla="*/ 9525 h 851265"/>
              <a:gd name="connsiteX82" fmla="*/ 4665928 w 12191998"/>
              <a:gd name="connsiteY82" fmla="*/ 3175 h 851265"/>
              <a:gd name="connsiteX83" fmla="*/ 4734189 w 12191998"/>
              <a:gd name="connsiteY83" fmla="*/ 0 h 851265"/>
              <a:gd name="connsiteX84" fmla="*/ 4802453 w 12191998"/>
              <a:gd name="connsiteY84" fmla="*/ 3175 h 851265"/>
              <a:gd name="connsiteX85" fmla="*/ 4862777 w 12191998"/>
              <a:gd name="connsiteY85" fmla="*/ 9525 h 851265"/>
              <a:gd name="connsiteX86" fmla="*/ 4915165 w 12191998"/>
              <a:gd name="connsiteY86" fmla="*/ 20637 h 851265"/>
              <a:gd name="connsiteX87" fmla="*/ 4961202 w 12191998"/>
              <a:gd name="connsiteY87" fmla="*/ 36512 h 851265"/>
              <a:gd name="connsiteX88" fmla="*/ 5002478 w 12191998"/>
              <a:gd name="connsiteY88" fmla="*/ 52387 h 851265"/>
              <a:gd name="connsiteX89" fmla="*/ 5038989 w 12191998"/>
              <a:gd name="connsiteY89" fmla="*/ 68262 h 851265"/>
              <a:gd name="connsiteX90" fmla="*/ 5077091 w 12191998"/>
              <a:gd name="connsiteY90" fmla="*/ 87312 h 851265"/>
              <a:gd name="connsiteX91" fmla="*/ 5115189 w 12191998"/>
              <a:gd name="connsiteY91" fmla="*/ 106362 h 851265"/>
              <a:gd name="connsiteX92" fmla="*/ 5151702 w 12191998"/>
              <a:gd name="connsiteY92" fmla="*/ 125412 h 851265"/>
              <a:gd name="connsiteX93" fmla="*/ 5192978 w 12191998"/>
              <a:gd name="connsiteY93" fmla="*/ 141287 h 851265"/>
              <a:gd name="connsiteX94" fmla="*/ 5239014 w 12191998"/>
              <a:gd name="connsiteY94" fmla="*/ 155575 h 851265"/>
              <a:gd name="connsiteX95" fmla="*/ 5291401 w 12191998"/>
              <a:gd name="connsiteY95" fmla="*/ 166687 h 851265"/>
              <a:gd name="connsiteX96" fmla="*/ 5351727 w 12191998"/>
              <a:gd name="connsiteY96" fmla="*/ 174625 h 851265"/>
              <a:gd name="connsiteX97" fmla="*/ 5410199 w 12191998"/>
              <a:gd name="connsiteY97" fmla="*/ 175985 h 851265"/>
              <a:gd name="connsiteX98" fmla="*/ 5468671 w 12191998"/>
              <a:gd name="connsiteY98" fmla="*/ 174625 h 851265"/>
              <a:gd name="connsiteX99" fmla="*/ 5528996 w 12191998"/>
              <a:gd name="connsiteY99" fmla="*/ 166687 h 851265"/>
              <a:gd name="connsiteX100" fmla="*/ 5581383 w 12191998"/>
              <a:gd name="connsiteY100" fmla="*/ 155575 h 851265"/>
              <a:gd name="connsiteX101" fmla="*/ 5627421 w 12191998"/>
              <a:gd name="connsiteY101" fmla="*/ 141287 h 851265"/>
              <a:gd name="connsiteX102" fmla="*/ 5668696 w 12191998"/>
              <a:gd name="connsiteY102" fmla="*/ 125412 h 851265"/>
              <a:gd name="connsiteX103" fmla="*/ 5705210 w 12191998"/>
              <a:gd name="connsiteY103" fmla="*/ 106362 h 851265"/>
              <a:gd name="connsiteX104" fmla="*/ 5743308 w 12191998"/>
              <a:gd name="connsiteY104" fmla="*/ 87312 h 851265"/>
              <a:gd name="connsiteX105" fmla="*/ 5781408 w 12191998"/>
              <a:gd name="connsiteY105" fmla="*/ 68262 h 851265"/>
              <a:gd name="connsiteX106" fmla="*/ 5817921 w 12191998"/>
              <a:gd name="connsiteY106" fmla="*/ 52387 h 851265"/>
              <a:gd name="connsiteX107" fmla="*/ 5859196 w 12191998"/>
              <a:gd name="connsiteY107" fmla="*/ 36512 h 851265"/>
              <a:gd name="connsiteX108" fmla="*/ 5905234 w 12191998"/>
              <a:gd name="connsiteY108" fmla="*/ 20637 h 851265"/>
              <a:gd name="connsiteX109" fmla="*/ 5957621 w 12191998"/>
              <a:gd name="connsiteY109" fmla="*/ 9525 h 851265"/>
              <a:gd name="connsiteX110" fmla="*/ 6017948 w 12191998"/>
              <a:gd name="connsiteY110" fmla="*/ 3175 h 851265"/>
              <a:gd name="connsiteX111" fmla="*/ 6086210 w 12191998"/>
              <a:gd name="connsiteY111" fmla="*/ 0 h 851265"/>
              <a:gd name="connsiteX112" fmla="*/ 6095999 w 12191998"/>
              <a:gd name="connsiteY112" fmla="*/ 455 h 851265"/>
              <a:gd name="connsiteX113" fmla="*/ 6105789 w 12191998"/>
              <a:gd name="connsiteY113" fmla="*/ 0 h 851265"/>
              <a:gd name="connsiteX114" fmla="*/ 6174052 w 12191998"/>
              <a:gd name="connsiteY114" fmla="*/ 3175 h 851265"/>
              <a:gd name="connsiteX115" fmla="*/ 6234377 w 12191998"/>
              <a:gd name="connsiteY115" fmla="*/ 9525 h 851265"/>
              <a:gd name="connsiteX116" fmla="*/ 6286764 w 12191998"/>
              <a:gd name="connsiteY116" fmla="*/ 20637 h 851265"/>
              <a:gd name="connsiteX117" fmla="*/ 6332802 w 12191998"/>
              <a:gd name="connsiteY117" fmla="*/ 36512 h 851265"/>
              <a:gd name="connsiteX118" fmla="*/ 6374077 w 12191998"/>
              <a:gd name="connsiteY118" fmla="*/ 52387 h 851265"/>
              <a:gd name="connsiteX119" fmla="*/ 6410589 w 12191998"/>
              <a:gd name="connsiteY119" fmla="*/ 68262 h 851265"/>
              <a:gd name="connsiteX120" fmla="*/ 6448689 w 12191998"/>
              <a:gd name="connsiteY120" fmla="*/ 87312 h 851265"/>
              <a:gd name="connsiteX121" fmla="*/ 6486789 w 12191998"/>
              <a:gd name="connsiteY121" fmla="*/ 106362 h 851265"/>
              <a:gd name="connsiteX122" fmla="*/ 6523302 w 12191998"/>
              <a:gd name="connsiteY122" fmla="*/ 125412 h 851265"/>
              <a:gd name="connsiteX123" fmla="*/ 6564577 w 12191998"/>
              <a:gd name="connsiteY123" fmla="*/ 141287 h 851265"/>
              <a:gd name="connsiteX124" fmla="*/ 6610614 w 12191998"/>
              <a:gd name="connsiteY124" fmla="*/ 155575 h 851265"/>
              <a:gd name="connsiteX125" fmla="*/ 6663002 w 12191998"/>
              <a:gd name="connsiteY125" fmla="*/ 166687 h 851265"/>
              <a:gd name="connsiteX126" fmla="*/ 6723327 w 12191998"/>
              <a:gd name="connsiteY126" fmla="*/ 174625 h 851265"/>
              <a:gd name="connsiteX127" fmla="*/ 6781799 w 12191998"/>
              <a:gd name="connsiteY127" fmla="*/ 175985 h 851265"/>
              <a:gd name="connsiteX128" fmla="*/ 6840271 w 12191998"/>
              <a:gd name="connsiteY128" fmla="*/ 174625 h 851265"/>
              <a:gd name="connsiteX129" fmla="*/ 6900596 w 12191998"/>
              <a:gd name="connsiteY129" fmla="*/ 166687 h 851265"/>
              <a:gd name="connsiteX130" fmla="*/ 6952983 w 12191998"/>
              <a:gd name="connsiteY130" fmla="*/ 155575 h 851265"/>
              <a:gd name="connsiteX131" fmla="*/ 6999021 w 12191998"/>
              <a:gd name="connsiteY131" fmla="*/ 141287 h 851265"/>
              <a:gd name="connsiteX132" fmla="*/ 7040296 w 12191998"/>
              <a:gd name="connsiteY132" fmla="*/ 125412 h 851265"/>
              <a:gd name="connsiteX133" fmla="*/ 7076808 w 12191998"/>
              <a:gd name="connsiteY133" fmla="*/ 106362 h 851265"/>
              <a:gd name="connsiteX134" fmla="*/ 7114908 w 12191998"/>
              <a:gd name="connsiteY134" fmla="*/ 87312 h 851265"/>
              <a:gd name="connsiteX135" fmla="*/ 7153008 w 12191998"/>
              <a:gd name="connsiteY135" fmla="*/ 68262 h 851265"/>
              <a:gd name="connsiteX136" fmla="*/ 7189521 w 12191998"/>
              <a:gd name="connsiteY136" fmla="*/ 52387 h 851265"/>
              <a:gd name="connsiteX137" fmla="*/ 7230796 w 12191998"/>
              <a:gd name="connsiteY137" fmla="*/ 36512 h 851265"/>
              <a:gd name="connsiteX138" fmla="*/ 7276833 w 12191998"/>
              <a:gd name="connsiteY138" fmla="*/ 20637 h 851265"/>
              <a:gd name="connsiteX139" fmla="*/ 7329221 w 12191998"/>
              <a:gd name="connsiteY139" fmla="*/ 9525 h 851265"/>
              <a:gd name="connsiteX140" fmla="*/ 7389546 w 12191998"/>
              <a:gd name="connsiteY140" fmla="*/ 3175 h 851265"/>
              <a:gd name="connsiteX141" fmla="*/ 7457808 w 12191998"/>
              <a:gd name="connsiteY141" fmla="*/ 0 h 851265"/>
              <a:gd name="connsiteX142" fmla="*/ 7526071 w 12191998"/>
              <a:gd name="connsiteY142" fmla="*/ 3175 h 851265"/>
              <a:gd name="connsiteX143" fmla="*/ 7586396 w 12191998"/>
              <a:gd name="connsiteY143" fmla="*/ 9525 h 851265"/>
              <a:gd name="connsiteX144" fmla="*/ 7638783 w 12191998"/>
              <a:gd name="connsiteY144" fmla="*/ 20637 h 851265"/>
              <a:gd name="connsiteX145" fmla="*/ 7684821 w 12191998"/>
              <a:gd name="connsiteY145" fmla="*/ 36512 h 851265"/>
              <a:gd name="connsiteX146" fmla="*/ 7726096 w 12191998"/>
              <a:gd name="connsiteY146" fmla="*/ 52387 h 851265"/>
              <a:gd name="connsiteX147" fmla="*/ 7762608 w 12191998"/>
              <a:gd name="connsiteY147" fmla="*/ 68262 h 851265"/>
              <a:gd name="connsiteX148" fmla="*/ 7800708 w 12191998"/>
              <a:gd name="connsiteY148" fmla="*/ 87312 h 851265"/>
              <a:gd name="connsiteX149" fmla="*/ 7838808 w 12191998"/>
              <a:gd name="connsiteY149" fmla="*/ 106362 h 851265"/>
              <a:gd name="connsiteX150" fmla="*/ 7875321 w 12191998"/>
              <a:gd name="connsiteY150" fmla="*/ 125412 h 851265"/>
              <a:gd name="connsiteX151" fmla="*/ 7916596 w 12191998"/>
              <a:gd name="connsiteY151" fmla="*/ 141287 h 851265"/>
              <a:gd name="connsiteX152" fmla="*/ 7962633 w 12191998"/>
              <a:gd name="connsiteY152" fmla="*/ 155575 h 851265"/>
              <a:gd name="connsiteX153" fmla="*/ 8015021 w 12191998"/>
              <a:gd name="connsiteY153" fmla="*/ 166687 h 851265"/>
              <a:gd name="connsiteX154" fmla="*/ 8075346 w 12191998"/>
              <a:gd name="connsiteY154" fmla="*/ 174625 h 851265"/>
              <a:gd name="connsiteX155" fmla="*/ 8143608 w 12191998"/>
              <a:gd name="connsiteY155" fmla="*/ 176212 h 851265"/>
              <a:gd name="connsiteX156" fmla="*/ 8211871 w 12191998"/>
              <a:gd name="connsiteY156" fmla="*/ 174625 h 851265"/>
              <a:gd name="connsiteX157" fmla="*/ 8272196 w 12191998"/>
              <a:gd name="connsiteY157" fmla="*/ 166687 h 851265"/>
              <a:gd name="connsiteX158" fmla="*/ 8324583 w 12191998"/>
              <a:gd name="connsiteY158" fmla="*/ 155575 h 851265"/>
              <a:gd name="connsiteX159" fmla="*/ 8370621 w 12191998"/>
              <a:gd name="connsiteY159" fmla="*/ 141287 h 851265"/>
              <a:gd name="connsiteX160" fmla="*/ 8411896 w 12191998"/>
              <a:gd name="connsiteY160" fmla="*/ 125412 h 851265"/>
              <a:gd name="connsiteX161" fmla="*/ 8448408 w 12191998"/>
              <a:gd name="connsiteY161" fmla="*/ 106362 h 851265"/>
              <a:gd name="connsiteX162" fmla="*/ 8486508 w 12191998"/>
              <a:gd name="connsiteY162" fmla="*/ 87312 h 851265"/>
              <a:gd name="connsiteX163" fmla="*/ 8524608 w 12191998"/>
              <a:gd name="connsiteY163" fmla="*/ 68262 h 851265"/>
              <a:gd name="connsiteX164" fmla="*/ 8561120 w 12191998"/>
              <a:gd name="connsiteY164" fmla="*/ 52387 h 851265"/>
              <a:gd name="connsiteX165" fmla="*/ 8602396 w 12191998"/>
              <a:gd name="connsiteY165" fmla="*/ 36512 h 851265"/>
              <a:gd name="connsiteX166" fmla="*/ 8648432 w 12191998"/>
              <a:gd name="connsiteY166" fmla="*/ 20637 h 851265"/>
              <a:gd name="connsiteX167" fmla="*/ 8700820 w 12191998"/>
              <a:gd name="connsiteY167" fmla="*/ 9525 h 851265"/>
              <a:gd name="connsiteX168" fmla="*/ 8761146 w 12191998"/>
              <a:gd name="connsiteY168" fmla="*/ 3175 h 851265"/>
              <a:gd name="connsiteX169" fmla="*/ 8827820 w 12191998"/>
              <a:gd name="connsiteY169" fmla="*/ 0 h 851265"/>
              <a:gd name="connsiteX170" fmla="*/ 8897670 w 12191998"/>
              <a:gd name="connsiteY170" fmla="*/ 3175 h 851265"/>
              <a:gd name="connsiteX171" fmla="*/ 8957996 w 12191998"/>
              <a:gd name="connsiteY171" fmla="*/ 9525 h 851265"/>
              <a:gd name="connsiteX172" fmla="*/ 9010382 w 12191998"/>
              <a:gd name="connsiteY172" fmla="*/ 20637 h 851265"/>
              <a:gd name="connsiteX173" fmla="*/ 9056420 w 12191998"/>
              <a:gd name="connsiteY173" fmla="*/ 36512 h 851265"/>
              <a:gd name="connsiteX174" fmla="*/ 9097696 w 12191998"/>
              <a:gd name="connsiteY174" fmla="*/ 52387 h 851265"/>
              <a:gd name="connsiteX175" fmla="*/ 9134208 w 12191998"/>
              <a:gd name="connsiteY175" fmla="*/ 68262 h 851265"/>
              <a:gd name="connsiteX176" fmla="*/ 9172308 w 12191998"/>
              <a:gd name="connsiteY176" fmla="*/ 87312 h 851265"/>
              <a:gd name="connsiteX177" fmla="*/ 9210408 w 12191998"/>
              <a:gd name="connsiteY177" fmla="*/ 106362 h 851265"/>
              <a:gd name="connsiteX178" fmla="*/ 9246920 w 12191998"/>
              <a:gd name="connsiteY178" fmla="*/ 125412 h 851265"/>
              <a:gd name="connsiteX179" fmla="*/ 9288196 w 12191998"/>
              <a:gd name="connsiteY179" fmla="*/ 141287 h 851265"/>
              <a:gd name="connsiteX180" fmla="*/ 9334232 w 12191998"/>
              <a:gd name="connsiteY180" fmla="*/ 155575 h 851265"/>
              <a:gd name="connsiteX181" fmla="*/ 9386620 w 12191998"/>
              <a:gd name="connsiteY181" fmla="*/ 166687 h 851265"/>
              <a:gd name="connsiteX182" fmla="*/ 9446946 w 12191998"/>
              <a:gd name="connsiteY182" fmla="*/ 174625 h 851265"/>
              <a:gd name="connsiteX183" fmla="*/ 9515208 w 12191998"/>
              <a:gd name="connsiteY183" fmla="*/ 176212 h 851265"/>
              <a:gd name="connsiteX184" fmla="*/ 9583470 w 12191998"/>
              <a:gd name="connsiteY184" fmla="*/ 174625 h 851265"/>
              <a:gd name="connsiteX185" fmla="*/ 9643796 w 12191998"/>
              <a:gd name="connsiteY185" fmla="*/ 166687 h 851265"/>
              <a:gd name="connsiteX186" fmla="*/ 9696182 w 12191998"/>
              <a:gd name="connsiteY186" fmla="*/ 155575 h 851265"/>
              <a:gd name="connsiteX187" fmla="*/ 9742220 w 12191998"/>
              <a:gd name="connsiteY187" fmla="*/ 141287 h 851265"/>
              <a:gd name="connsiteX188" fmla="*/ 9783496 w 12191998"/>
              <a:gd name="connsiteY188" fmla="*/ 125412 h 851265"/>
              <a:gd name="connsiteX189" fmla="*/ 9820008 w 12191998"/>
              <a:gd name="connsiteY189" fmla="*/ 106362 h 851265"/>
              <a:gd name="connsiteX190" fmla="*/ 9896208 w 12191998"/>
              <a:gd name="connsiteY190" fmla="*/ 68262 h 851265"/>
              <a:gd name="connsiteX191" fmla="*/ 9932720 w 12191998"/>
              <a:gd name="connsiteY191" fmla="*/ 52387 h 851265"/>
              <a:gd name="connsiteX192" fmla="*/ 9973996 w 12191998"/>
              <a:gd name="connsiteY192" fmla="*/ 36512 h 851265"/>
              <a:gd name="connsiteX193" fmla="*/ 10020032 w 12191998"/>
              <a:gd name="connsiteY193" fmla="*/ 20637 h 851265"/>
              <a:gd name="connsiteX194" fmla="*/ 10072420 w 12191998"/>
              <a:gd name="connsiteY194" fmla="*/ 9525 h 851265"/>
              <a:gd name="connsiteX195" fmla="*/ 10132746 w 12191998"/>
              <a:gd name="connsiteY195" fmla="*/ 3175 h 851265"/>
              <a:gd name="connsiteX196" fmla="*/ 10201008 w 12191998"/>
              <a:gd name="connsiteY196" fmla="*/ 0 h 851265"/>
              <a:gd name="connsiteX197" fmla="*/ 10269270 w 12191998"/>
              <a:gd name="connsiteY197" fmla="*/ 3175 h 851265"/>
              <a:gd name="connsiteX198" fmla="*/ 10329596 w 12191998"/>
              <a:gd name="connsiteY198" fmla="*/ 9525 h 851265"/>
              <a:gd name="connsiteX199" fmla="*/ 10381982 w 12191998"/>
              <a:gd name="connsiteY199" fmla="*/ 20637 h 851265"/>
              <a:gd name="connsiteX200" fmla="*/ 10428020 w 12191998"/>
              <a:gd name="connsiteY200" fmla="*/ 36512 h 851265"/>
              <a:gd name="connsiteX201" fmla="*/ 10469296 w 12191998"/>
              <a:gd name="connsiteY201" fmla="*/ 52387 h 851265"/>
              <a:gd name="connsiteX202" fmla="*/ 10505808 w 12191998"/>
              <a:gd name="connsiteY202" fmla="*/ 68262 h 851265"/>
              <a:gd name="connsiteX203" fmla="*/ 10543908 w 12191998"/>
              <a:gd name="connsiteY203" fmla="*/ 87312 h 851265"/>
              <a:gd name="connsiteX204" fmla="*/ 10582008 w 12191998"/>
              <a:gd name="connsiteY204" fmla="*/ 106362 h 851265"/>
              <a:gd name="connsiteX205" fmla="*/ 10618520 w 12191998"/>
              <a:gd name="connsiteY205" fmla="*/ 125412 h 851265"/>
              <a:gd name="connsiteX206" fmla="*/ 10659796 w 12191998"/>
              <a:gd name="connsiteY206" fmla="*/ 141287 h 851265"/>
              <a:gd name="connsiteX207" fmla="*/ 10705832 w 12191998"/>
              <a:gd name="connsiteY207" fmla="*/ 155575 h 851265"/>
              <a:gd name="connsiteX208" fmla="*/ 10758220 w 12191998"/>
              <a:gd name="connsiteY208" fmla="*/ 166687 h 851265"/>
              <a:gd name="connsiteX209" fmla="*/ 10818546 w 12191998"/>
              <a:gd name="connsiteY209" fmla="*/ 174625 h 851265"/>
              <a:gd name="connsiteX210" fmla="*/ 10886808 w 12191998"/>
              <a:gd name="connsiteY210" fmla="*/ 176212 h 851265"/>
              <a:gd name="connsiteX211" fmla="*/ 10955070 w 12191998"/>
              <a:gd name="connsiteY211" fmla="*/ 174625 h 851265"/>
              <a:gd name="connsiteX212" fmla="*/ 11015396 w 12191998"/>
              <a:gd name="connsiteY212" fmla="*/ 166687 h 851265"/>
              <a:gd name="connsiteX213" fmla="*/ 11067782 w 12191998"/>
              <a:gd name="connsiteY213" fmla="*/ 155575 h 851265"/>
              <a:gd name="connsiteX214" fmla="*/ 11113820 w 12191998"/>
              <a:gd name="connsiteY214" fmla="*/ 141287 h 851265"/>
              <a:gd name="connsiteX215" fmla="*/ 11155096 w 12191998"/>
              <a:gd name="connsiteY215" fmla="*/ 125412 h 851265"/>
              <a:gd name="connsiteX216" fmla="*/ 11191608 w 12191998"/>
              <a:gd name="connsiteY216" fmla="*/ 106362 h 851265"/>
              <a:gd name="connsiteX217" fmla="*/ 11229708 w 12191998"/>
              <a:gd name="connsiteY217" fmla="*/ 87312 h 851265"/>
              <a:gd name="connsiteX218" fmla="*/ 11267808 w 12191998"/>
              <a:gd name="connsiteY218" fmla="*/ 68262 h 851265"/>
              <a:gd name="connsiteX219" fmla="*/ 11304320 w 12191998"/>
              <a:gd name="connsiteY219" fmla="*/ 52387 h 851265"/>
              <a:gd name="connsiteX220" fmla="*/ 11345596 w 12191998"/>
              <a:gd name="connsiteY220" fmla="*/ 36512 h 851265"/>
              <a:gd name="connsiteX221" fmla="*/ 11391632 w 12191998"/>
              <a:gd name="connsiteY221" fmla="*/ 20637 h 851265"/>
              <a:gd name="connsiteX222" fmla="*/ 11444020 w 12191998"/>
              <a:gd name="connsiteY222" fmla="*/ 9525 h 851265"/>
              <a:gd name="connsiteX223" fmla="*/ 11504346 w 12191998"/>
              <a:gd name="connsiteY223" fmla="*/ 3175 h 851265"/>
              <a:gd name="connsiteX224" fmla="*/ 11572608 w 12191998"/>
              <a:gd name="connsiteY224" fmla="*/ 0 h 851265"/>
              <a:gd name="connsiteX225" fmla="*/ 11640870 w 12191998"/>
              <a:gd name="connsiteY225" fmla="*/ 3175 h 851265"/>
              <a:gd name="connsiteX226" fmla="*/ 11701196 w 12191998"/>
              <a:gd name="connsiteY226" fmla="*/ 9525 h 851265"/>
              <a:gd name="connsiteX227" fmla="*/ 11753582 w 12191998"/>
              <a:gd name="connsiteY227" fmla="*/ 20637 h 851265"/>
              <a:gd name="connsiteX228" fmla="*/ 11799620 w 12191998"/>
              <a:gd name="connsiteY228" fmla="*/ 36512 h 851265"/>
              <a:gd name="connsiteX229" fmla="*/ 11840896 w 12191998"/>
              <a:gd name="connsiteY229" fmla="*/ 52387 h 851265"/>
              <a:gd name="connsiteX230" fmla="*/ 11877408 w 12191998"/>
              <a:gd name="connsiteY230" fmla="*/ 68262 h 851265"/>
              <a:gd name="connsiteX231" fmla="*/ 11915508 w 12191998"/>
              <a:gd name="connsiteY231" fmla="*/ 87312 h 851265"/>
              <a:gd name="connsiteX232" fmla="*/ 11953608 w 12191998"/>
              <a:gd name="connsiteY232" fmla="*/ 106362 h 851265"/>
              <a:gd name="connsiteX233" fmla="*/ 11990120 w 12191998"/>
              <a:gd name="connsiteY233" fmla="*/ 125412 h 851265"/>
              <a:gd name="connsiteX234" fmla="*/ 12031396 w 12191998"/>
              <a:gd name="connsiteY234" fmla="*/ 141287 h 851265"/>
              <a:gd name="connsiteX235" fmla="*/ 12077432 w 12191998"/>
              <a:gd name="connsiteY235" fmla="*/ 155575 h 851265"/>
              <a:gd name="connsiteX236" fmla="*/ 12129820 w 12191998"/>
              <a:gd name="connsiteY236" fmla="*/ 166688 h 851265"/>
              <a:gd name="connsiteX237" fmla="*/ 12190146 w 12191998"/>
              <a:gd name="connsiteY237" fmla="*/ 174625 h 851265"/>
              <a:gd name="connsiteX238" fmla="*/ 12191998 w 12191998"/>
              <a:gd name="connsiteY238" fmla="*/ 174668 h 851265"/>
              <a:gd name="connsiteX239" fmla="*/ 12191998 w 12191998"/>
              <a:gd name="connsiteY239" fmla="*/ 851265 h 851265"/>
              <a:gd name="connsiteX240" fmla="*/ 0 w 12191998"/>
              <a:gd name="connsiteY240" fmla="*/ 851265 h 851265"/>
              <a:gd name="connsiteX241" fmla="*/ 0 w 12191998"/>
              <a:gd name="connsiteY241" fmla="*/ 174668 h 851265"/>
              <a:gd name="connsiteX242" fmla="*/ 1852 w 12191998"/>
              <a:gd name="connsiteY242" fmla="*/ 174625 h 851265"/>
              <a:gd name="connsiteX243" fmla="*/ 62177 w 12191998"/>
              <a:gd name="connsiteY243" fmla="*/ 166687 h 851265"/>
              <a:gd name="connsiteX244" fmla="*/ 114564 w 12191998"/>
              <a:gd name="connsiteY244" fmla="*/ 155575 h 851265"/>
              <a:gd name="connsiteX245" fmla="*/ 160602 w 12191998"/>
              <a:gd name="connsiteY245" fmla="*/ 141287 h 851265"/>
              <a:gd name="connsiteX246" fmla="*/ 201877 w 12191998"/>
              <a:gd name="connsiteY246" fmla="*/ 125412 h 851265"/>
              <a:gd name="connsiteX247" fmla="*/ 238389 w 12191998"/>
              <a:gd name="connsiteY247" fmla="*/ 106362 h 851265"/>
              <a:gd name="connsiteX248" fmla="*/ 276489 w 12191998"/>
              <a:gd name="connsiteY248" fmla="*/ 87312 h 851265"/>
              <a:gd name="connsiteX249" fmla="*/ 314589 w 12191998"/>
              <a:gd name="connsiteY249" fmla="*/ 68262 h 851265"/>
              <a:gd name="connsiteX250" fmla="*/ 351102 w 12191998"/>
              <a:gd name="connsiteY250" fmla="*/ 52387 h 851265"/>
              <a:gd name="connsiteX251" fmla="*/ 392377 w 12191998"/>
              <a:gd name="connsiteY251" fmla="*/ 36512 h 851265"/>
              <a:gd name="connsiteX252" fmla="*/ 438414 w 12191998"/>
              <a:gd name="connsiteY252" fmla="*/ 20637 h 851265"/>
              <a:gd name="connsiteX253" fmla="*/ 490802 w 12191998"/>
              <a:gd name="connsiteY253" fmla="*/ 9525 h 851265"/>
              <a:gd name="connsiteX254" fmla="*/ 551127 w 12191998"/>
              <a:gd name="connsiteY254" fmla="*/ 3175 h 85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2191998" h="851265">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6" y="20637"/>
                </a:lnTo>
                <a:lnTo>
                  <a:pt x="4605602" y="9525"/>
                </a:lnTo>
                <a:lnTo>
                  <a:pt x="4665928" y="3175"/>
                </a:lnTo>
                <a:lnTo>
                  <a:pt x="4734189" y="0"/>
                </a:lnTo>
                <a:lnTo>
                  <a:pt x="4802453" y="3175"/>
                </a:lnTo>
                <a:lnTo>
                  <a:pt x="4862777" y="9525"/>
                </a:lnTo>
                <a:lnTo>
                  <a:pt x="4915165" y="20637"/>
                </a:lnTo>
                <a:lnTo>
                  <a:pt x="4961202" y="36512"/>
                </a:lnTo>
                <a:lnTo>
                  <a:pt x="5002478" y="52387"/>
                </a:lnTo>
                <a:lnTo>
                  <a:pt x="5038989" y="68262"/>
                </a:lnTo>
                <a:lnTo>
                  <a:pt x="5077091" y="87312"/>
                </a:lnTo>
                <a:lnTo>
                  <a:pt x="5115189" y="106362"/>
                </a:lnTo>
                <a:lnTo>
                  <a:pt x="5151702" y="125412"/>
                </a:lnTo>
                <a:lnTo>
                  <a:pt x="5192978"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10" y="106362"/>
                </a:lnTo>
                <a:lnTo>
                  <a:pt x="5743308" y="87312"/>
                </a:lnTo>
                <a:lnTo>
                  <a:pt x="5781408" y="68262"/>
                </a:lnTo>
                <a:lnTo>
                  <a:pt x="5817921" y="52387"/>
                </a:lnTo>
                <a:lnTo>
                  <a:pt x="5859196" y="36512"/>
                </a:lnTo>
                <a:lnTo>
                  <a:pt x="5905234" y="20637"/>
                </a:lnTo>
                <a:lnTo>
                  <a:pt x="5957621" y="9525"/>
                </a:lnTo>
                <a:lnTo>
                  <a:pt x="6017948" y="3175"/>
                </a:lnTo>
                <a:lnTo>
                  <a:pt x="6086210"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1998" y="174668"/>
                </a:lnTo>
                <a:lnTo>
                  <a:pt x="12191998" y="851265"/>
                </a:lnTo>
                <a:lnTo>
                  <a:pt x="0" y="851265"/>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512" name="Freeform 6">
            <a:extLst>
              <a:ext uri="{FF2B5EF4-FFF2-40B4-BE49-F238E27FC236}">
                <a16:creationId xmlns:a16="http://schemas.microsoft.com/office/drawing/2014/main" id="{D09F5552-39CF-49BE-9BA3-F2C2E97DD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sp>
        <p:nvSpPr>
          <p:cNvPr id="21514" name="Rectangle 21513">
            <a:extLst>
              <a:ext uri="{FF2B5EF4-FFF2-40B4-BE49-F238E27FC236}">
                <a16:creationId xmlns:a16="http://schemas.microsoft.com/office/drawing/2014/main" id="{6CCDD5D4-DC0E-4B2C-8B6B-FCAA00ECE0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505" name="Text Box 1">
            <a:extLst>
              <a:ext uri="{FF2B5EF4-FFF2-40B4-BE49-F238E27FC236}">
                <a16:creationId xmlns:a16="http://schemas.microsoft.com/office/drawing/2014/main" id="{D82A29B6-17B6-7DE6-BA10-730BDED1245D}"/>
              </a:ext>
            </a:extLst>
          </p:cNvPr>
          <p:cNvSpPr txBox="1">
            <a:spLocks noChangeArrowheads="1"/>
          </p:cNvSpPr>
          <p:nvPr/>
        </p:nvSpPr>
        <p:spPr bwMode="auto">
          <a:xfrm>
            <a:off x="1251680" y="645106"/>
            <a:ext cx="2437452" cy="542143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1440" tIns="45720" rIns="91440" bIns="45720" rtlCol="0" anchor="ctr">
            <a:norm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9pPr>
          </a:lstStyle>
          <a:p>
            <a:pPr defTabSz="914400">
              <a:lnSpc>
                <a:spcPct val="90000"/>
              </a:lnSpc>
              <a:spcBef>
                <a:spcPct val="0"/>
              </a:spcBef>
              <a:spcAft>
                <a:spcPts val="600"/>
              </a:spcAft>
              <a:buClrTx/>
            </a:pPr>
            <a:r>
              <a:rPr lang="en-US" altLang="en-US" sz="2000" cap="all" spc="200" dirty="0">
                <a:solidFill>
                  <a:schemeClr val="tx2"/>
                </a:solidFill>
                <a:latin typeface="+mj-lt"/>
                <a:ea typeface="+mj-ea"/>
                <a:cs typeface="+mj-cs"/>
              </a:rPr>
              <a:t>Defect Reporting Characteristics</a:t>
            </a:r>
          </a:p>
        </p:txBody>
      </p:sp>
      <p:graphicFrame>
        <p:nvGraphicFramePr>
          <p:cNvPr id="21508" name="Text Box 2">
            <a:extLst>
              <a:ext uri="{FF2B5EF4-FFF2-40B4-BE49-F238E27FC236}">
                <a16:creationId xmlns:a16="http://schemas.microsoft.com/office/drawing/2014/main" id="{CC184F90-DF23-DC75-8169-53D8FAF6E9AF}"/>
              </a:ext>
            </a:extLst>
          </p:cNvPr>
          <p:cNvGraphicFramePr/>
          <p:nvPr>
            <p:extLst>
              <p:ext uri="{D42A27DB-BD31-4B8C-83A1-F6EECF244321}">
                <p14:modId xmlns:p14="http://schemas.microsoft.com/office/powerpoint/2010/main" val="4267359015"/>
              </p:ext>
            </p:extLst>
          </p:nvPr>
        </p:nvGraphicFramePr>
        <p:xfrm>
          <a:off x="5280025" y="644525"/>
          <a:ext cx="5994400" cy="54094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537" name="Freeform 6">
            <a:extLst>
              <a:ext uri="{FF2B5EF4-FFF2-40B4-BE49-F238E27FC236}">
                <a16:creationId xmlns:a16="http://schemas.microsoft.com/office/drawing/2014/main" id="{1DF61F47-37EC-408A-BDC8-E491FB5E5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sp>
        <p:nvSpPr>
          <p:cNvPr id="22539" name="Rectangle 22538">
            <a:extLst>
              <a:ext uri="{FF2B5EF4-FFF2-40B4-BE49-F238E27FC236}">
                <a16:creationId xmlns:a16="http://schemas.microsoft.com/office/drawing/2014/main" id="{68157995-9098-42A2-8E36-8BA9015D7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2541" name="Rectangle 22540">
            <a:extLst>
              <a:ext uri="{FF2B5EF4-FFF2-40B4-BE49-F238E27FC236}">
                <a16:creationId xmlns:a16="http://schemas.microsoft.com/office/drawing/2014/main" id="{2F8F1390-D5DD-4C83-BA9C-F361A33FC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43" name="Rectangle 22542">
            <a:extLst>
              <a:ext uri="{FF2B5EF4-FFF2-40B4-BE49-F238E27FC236}">
                <a16:creationId xmlns:a16="http://schemas.microsoft.com/office/drawing/2014/main" id="{F6C26729-DDBB-4A09-8789-01DEDF5BB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5913" y="-188080"/>
            <a:ext cx="1900163" cy="12191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2529" name="Text Box 1">
            <a:extLst>
              <a:ext uri="{FF2B5EF4-FFF2-40B4-BE49-F238E27FC236}">
                <a16:creationId xmlns:a16="http://schemas.microsoft.com/office/drawing/2014/main" id="{4B185B7F-9610-A010-C999-0A8E9A08E420}"/>
              </a:ext>
            </a:extLst>
          </p:cNvPr>
          <p:cNvSpPr txBox="1">
            <a:spLocks noChangeArrowheads="1"/>
          </p:cNvSpPr>
          <p:nvPr/>
        </p:nvSpPr>
        <p:spPr bwMode="auto">
          <a:xfrm>
            <a:off x="761996" y="5279571"/>
            <a:ext cx="10668004" cy="94727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1440" tIns="45720" rIns="91440" bIns="45720" rtlCol="0" anchor="ctr">
            <a:norm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9pPr>
          </a:lstStyle>
          <a:p>
            <a:pPr defTabSz="914400">
              <a:lnSpc>
                <a:spcPct val="90000"/>
              </a:lnSpc>
              <a:spcBef>
                <a:spcPct val="0"/>
              </a:spcBef>
              <a:spcAft>
                <a:spcPts val="600"/>
              </a:spcAft>
              <a:buClrTx/>
            </a:pPr>
            <a:r>
              <a:rPr lang="en-US" altLang="en-US" sz="3600" cap="all" spc="200">
                <a:solidFill>
                  <a:schemeClr val="tx2"/>
                </a:solidFill>
                <a:latin typeface="+mj-lt"/>
                <a:ea typeface="+mj-ea"/>
                <a:cs typeface="+mj-cs"/>
              </a:rPr>
              <a:t>Effective Defect Reporting Needs</a:t>
            </a:r>
          </a:p>
        </p:txBody>
      </p:sp>
      <p:sp>
        <p:nvSpPr>
          <p:cNvPr id="22530" name="Text Box 2">
            <a:extLst>
              <a:ext uri="{FF2B5EF4-FFF2-40B4-BE49-F238E27FC236}">
                <a16:creationId xmlns:a16="http://schemas.microsoft.com/office/drawing/2014/main" id="{243514C2-2376-8C7C-F2FF-C7CF24C15CA3}"/>
              </a:ext>
            </a:extLst>
          </p:cNvPr>
          <p:cNvSpPr txBox="1">
            <a:spLocks noChangeArrowheads="1"/>
          </p:cNvSpPr>
          <p:nvPr/>
        </p:nvSpPr>
        <p:spPr bwMode="auto">
          <a:xfrm>
            <a:off x="761996" y="643467"/>
            <a:ext cx="8011343" cy="210278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1440" tIns="45720" rIns="91440" bIns="45720" rtlCol="0" anchor="ctr">
            <a:norm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1pPr>
            <a:lvl2pPr marL="735013" indent="-277813">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9pPr>
          </a:lstStyle>
          <a:p>
            <a:pPr indent="-228600" defTabSz="914400">
              <a:lnSpc>
                <a:spcPct val="110000"/>
              </a:lnSpc>
              <a:spcBef>
                <a:spcPts val="700"/>
              </a:spcBef>
              <a:buClr>
                <a:schemeClr val="tx2"/>
              </a:buClr>
              <a:buSzPct val="45000"/>
              <a:buFont typeface="Wingdings" pitchFamily="2" charset="2"/>
              <a:buChar char=""/>
            </a:pPr>
            <a:r>
              <a:rPr lang="en-US" altLang="en-US" dirty="0">
                <a:solidFill>
                  <a:schemeClr val="tx2"/>
                </a:solidFill>
                <a:latin typeface="+mn-lt"/>
                <a:cs typeface="+mn-cs"/>
              </a:rPr>
              <a:t> Effective defect reports will:</a:t>
            </a:r>
          </a:p>
          <a:p>
            <a:pPr lvl="1" indent="-228600" defTabSz="914400">
              <a:lnSpc>
                <a:spcPct val="110000"/>
              </a:lnSpc>
              <a:spcBef>
                <a:spcPts val="700"/>
              </a:spcBef>
              <a:buClr>
                <a:schemeClr val="tx2"/>
              </a:buClr>
              <a:buSzPct val="45000"/>
              <a:buFont typeface="Wingdings" pitchFamily="2" charset="2"/>
              <a:buChar char=""/>
            </a:pPr>
            <a:r>
              <a:rPr lang="en-US" altLang="en-US" dirty="0">
                <a:solidFill>
                  <a:schemeClr val="tx2"/>
                </a:solidFill>
                <a:latin typeface="+mn-lt"/>
                <a:cs typeface="+mn-cs"/>
              </a:rPr>
              <a:t>Reduce the number of defects returned from development</a:t>
            </a:r>
          </a:p>
          <a:p>
            <a:pPr lvl="1" indent="-228600" defTabSz="914400">
              <a:lnSpc>
                <a:spcPct val="110000"/>
              </a:lnSpc>
              <a:spcBef>
                <a:spcPts val="700"/>
              </a:spcBef>
              <a:buClr>
                <a:schemeClr val="tx2"/>
              </a:buClr>
              <a:buSzPct val="45000"/>
              <a:buFont typeface="Wingdings" pitchFamily="2" charset="2"/>
              <a:buChar char=""/>
            </a:pPr>
            <a:r>
              <a:rPr lang="en-US" altLang="en-US" dirty="0">
                <a:solidFill>
                  <a:schemeClr val="tx2"/>
                </a:solidFill>
                <a:latin typeface="+mn-lt"/>
                <a:cs typeface="+mn-cs"/>
              </a:rPr>
              <a:t>Improve the speed of getting defect fixes</a:t>
            </a:r>
          </a:p>
          <a:p>
            <a:pPr lvl="1" indent="-228600" defTabSz="914400">
              <a:lnSpc>
                <a:spcPct val="110000"/>
              </a:lnSpc>
              <a:spcBef>
                <a:spcPts val="700"/>
              </a:spcBef>
              <a:buClr>
                <a:schemeClr val="tx2"/>
              </a:buClr>
              <a:buSzPct val="45000"/>
              <a:buFont typeface="Wingdings" pitchFamily="2" charset="2"/>
              <a:buChar char=""/>
            </a:pPr>
            <a:r>
              <a:rPr lang="en-US" altLang="en-US" dirty="0">
                <a:solidFill>
                  <a:schemeClr val="tx2"/>
                </a:solidFill>
                <a:latin typeface="+mn-lt"/>
                <a:cs typeface="+mn-cs"/>
              </a:rPr>
              <a:t>Improve the credibility of test</a:t>
            </a:r>
          </a:p>
          <a:p>
            <a:pPr lvl="1" indent="-228600" defTabSz="914400">
              <a:lnSpc>
                <a:spcPct val="110000"/>
              </a:lnSpc>
              <a:spcBef>
                <a:spcPts val="700"/>
              </a:spcBef>
              <a:buClr>
                <a:schemeClr val="tx2"/>
              </a:buClr>
              <a:buSzPct val="45000"/>
              <a:buFont typeface="Wingdings" pitchFamily="2" charset="2"/>
              <a:buChar char=""/>
            </a:pPr>
            <a:r>
              <a:rPr lang="en-US" altLang="en-US" dirty="0">
                <a:solidFill>
                  <a:schemeClr val="tx2"/>
                </a:solidFill>
                <a:latin typeface="+mn-lt"/>
                <a:cs typeface="+mn-cs"/>
              </a:rPr>
              <a:t>Enhance teamwork between test and development</a:t>
            </a:r>
          </a:p>
        </p:txBody>
      </p:sp>
      <p:sp>
        <p:nvSpPr>
          <p:cNvPr id="22532" name="Text Box 4">
            <a:extLst>
              <a:ext uri="{FF2B5EF4-FFF2-40B4-BE49-F238E27FC236}">
                <a16:creationId xmlns:a16="http://schemas.microsoft.com/office/drawing/2014/main" id="{60211191-6733-5CDA-9B76-5E8F0C6D054E}"/>
              </a:ext>
            </a:extLst>
          </p:cNvPr>
          <p:cNvSpPr txBox="1">
            <a:spLocks noChangeArrowheads="1"/>
          </p:cNvSpPr>
          <p:nvPr/>
        </p:nvSpPr>
        <p:spPr bwMode="auto">
          <a:xfrm>
            <a:off x="945355" y="3304154"/>
            <a:ext cx="7497763" cy="820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9pPr>
          </a:lstStyle>
          <a:p>
            <a:pPr>
              <a:spcAft>
                <a:spcPts val="600"/>
              </a:spcAft>
              <a:buClrTx/>
              <a:buFontTx/>
              <a:buNone/>
            </a:pPr>
            <a:r>
              <a:rPr lang="en-US" altLang="en-US" sz="1600" dirty="0">
                <a:latin typeface="Tahoma" panose="020B0604030504040204" pitchFamily="34" charset="0"/>
              </a:rPr>
              <a:t>OBJECTIVE: </a:t>
            </a:r>
            <a:r>
              <a:rPr lang="de-DE" altLang="en-US" sz="1600" dirty="0">
                <a:latin typeface="Tahoma" panose="020B0604030504040204" pitchFamily="34" charset="0"/>
              </a:rPr>
              <a:t>The </a:t>
            </a:r>
            <a:r>
              <a:rPr lang="de-DE" altLang="en-US" sz="1600" dirty="0" err="1">
                <a:latin typeface="Tahoma" panose="020B0604030504040204" pitchFamily="34" charset="0"/>
              </a:rPr>
              <a:t>objective</a:t>
            </a:r>
            <a:r>
              <a:rPr lang="de-DE" altLang="en-US" sz="1600" dirty="0">
                <a:latin typeface="Tahoma" panose="020B0604030504040204" pitchFamily="34" charset="0"/>
              </a:rPr>
              <a:t> </a:t>
            </a:r>
            <a:r>
              <a:rPr lang="de-DE" altLang="en-US" sz="1600" dirty="0" err="1">
                <a:latin typeface="Tahoma" panose="020B0604030504040204" pitchFamily="34" charset="0"/>
              </a:rPr>
              <a:t>is</a:t>
            </a:r>
            <a:r>
              <a:rPr lang="de-DE" altLang="en-US" sz="1600" dirty="0">
                <a:latin typeface="Tahoma" panose="020B0604030504040204" pitchFamily="34" charset="0"/>
              </a:rPr>
              <a:t> not </a:t>
            </a:r>
            <a:r>
              <a:rPr lang="de-DE" altLang="en-US" sz="1600" dirty="0" err="1">
                <a:latin typeface="Tahoma" panose="020B0604030504040204" pitchFamily="34" charset="0"/>
              </a:rPr>
              <a:t>to</a:t>
            </a:r>
            <a:r>
              <a:rPr lang="de-DE" altLang="en-US" sz="1600" dirty="0">
                <a:latin typeface="Tahoma" panose="020B0604030504040204" pitchFamily="34" charset="0"/>
              </a:rPr>
              <a:t> </a:t>
            </a:r>
            <a:r>
              <a:rPr lang="de-DE" altLang="en-US" sz="1600" dirty="0" err="1">
                <a:latin typeface="Tahoma" panose="020B0604030504040204" pitchFamily="34" charset="0"/>
              </a:rPr>
              <a:t>write</a:t>
            </a:r>
            <a:r>
              <a:rPr lang="de-DE" altLang="en-US" sz="1600" dirty="0">
                <a:latin typeface="Tahoma" panose="020B0604030504040204" pitchFamily="34" charset="0"/>
              </a:rPr>
              <a:t> </a:t>
            </a:r>
            <a:r>
              <a:rPr lang="de-DE" altLang="en-US" sz="1600" dirty="0" err="1">
                <a:latin typeface="Tahoma" panose="020B0604030504040204" pitchFamily="34" charset="0"/>
              </a:rPr>
              <a:t>the</a:t>
            </a:r>
            <a:r>
              <a:rPr lang="de-DE" altLang="en-US" sz="1600" dirty="0">
                <a:latin typeface="Tahoma" panose="020B0604030504040204" pitchFamily="34" charset="0"/>
              </a:rPr>
              <a:t> </a:t>
            </a:r>
            <a:r>
              <a:rPr lang="de-DE" altLang="en-US" sz="1600" dirty="0" err="1">
                <a:latin typeface="Tahoma" panose="020B0604030504040204" pitchFamily="34" charset="0"/>
              </a:rPr>
              <a:t>perfect</a:t>
            </a:r>
            <a:r>
              <a:rPr lang="de-DE" altLang="en-US" sz="1600" dirty="0">
                <a:latin typeface="Tahoma" panose="020B0604030504040204" pitchFamily="34" charset="0"/>
              </a:rPr>
              <a:t> </a:t>
            </a:r>
            <a:r>
              <a:rPr lang="de-DE" altLang="en-US" sz="1600" dirty="0" err="1">
                <a:latin typeface="Tahoma" panose="020B0604030504040204" pitchFamily="34" charset="0"/>
              </a:rPr>
              <a:t>defect</a:t>
            </a:r>
            <a:r>
              <a:rPr lang="de-DE" altLang="en-US" sz="1600" dirty="0">
                <a:latin typeface="Tahoma" panose="020B0604030504040204" pitchFamily="34" charset="0"/>
              </a:rPr>
              <a:t> </a:t>
            </a:r>
            <a:r>
              <a:rPr lang="de-DE" altLang="en-US" sz="1600" dirty="0" err="1">
                <a:latin typeface="Tahoma" panose="020B0604030504040204" pitchFamily="34" charset="0"/>
              </a:rPr>
              <a:t>report</a:t>
            </a:r>
            <a:r>
              <a:rPr lang="de-DE" altLang="en-US" sz="1600" dirty="0">
                <a:latin typeface="Tahoma" panose="020B0604030504040204" pitchFamily="34" charset="0"/>
              </a:rPr>
              <a:t>, but </a:t>
            </a:r>
            <a:r>
              <a:rPr lang="de-DE" altLang="en-US" sz="1600" dirty="0" err="1">
                <a:latin typeface="Tahoma" panose="020B0604030504040204" pitchFamily="34" charset="0"/>
              </a:rPr>
              <a:t>to</a:t>
            </a:r>
            <a:r>
              <a:rPr lang="de-DE" altLang="en-US" sz="1600" dirty="0">
                <a:latin typeface="Tahoma" panose="020B0604030504040204" pitchFamily="34" charset="0"/>
              </a:rPr>
              <a:t> </a:t>
            </a:r>
            <a:r>
              <a:rPr lang="de-DE" altLang="en-US" sz="1600" dirty="0" err="1">
                <a:latin typeface="Tahoma" panose="020B0604030504040204" pitchFamily="34" charset="0"/>
              </a:rPr>
              <a:t>write</a:t>
            </a:r>
            <a:r>
              <a:rPr lang="de-DE" altLang="en-US" sz="1600" dirty="0">
                <a:latin typeface="Tahoma" panose="020B0604030504040204" pitchFamily="34" charset="0"/>
              </a:rPr>
              <a:t> an </a:t>
            </a:r>
            <a:r>
              <a:rPr lang="de-DE" altLang="en-US" sz="1600" dirty="0" err="1">
                <a:latin typeface="Tahoma" panose="020B0604030504040204" pitchFamily="34" charset="0"/>
              </a:rPr>
              <a:t>effective</a:t>
            </a:r>
            <a:r>
              <a:rPr lang="de-DE" altLang="en-US" sz="1600" dirty="0">
                <a:latin typeface="Tahoma" panose="020B0604030504040204" pitchFamily="34" charset="0"/>
              </a:rPr>
              <a:t> </a:t>
            </a:r>
            <a:r>
              <a:rPr lang="de-DE" altLang="en-US" sz="1600" dirty="0" err="1">
                <a:latin typeface="Tahoma" panose="020B0604030504040204" pitchFamily="34" charset="0"/>
              </a:rPr>
              <a:t>defect</a:t>
            </a:r>
            <a:r>
              <a:rPr lang="de-DE" altLang="en-US" sz="1600" dirty="0">
                <a:latin typeface="Tahoma" panose="020B0604030504040204" pitchFamily="34" charset="0"/>
              </a:rPr>
              <a:t> </a:t>
            </a:r>
            <a:r>
              <a:rPr lang="de-DE" altLang="en-US" sz="1600" dirty="0" err="1">
                <a:latin typeface="Tahoma" panose="020B0604030504040204" pitchFamily="34" charset="0"/>
              </a:rPr>
              <a:t>report</a:t>
            </a:r>
            <a:r>
              <a:rPr lang="de-DE" altLang="en-US" sz="1600" dirty="0">
                <a:latin typeface="Tahoma" panose="020B0604030504040204" pitchFamily="34" charset="0"/>
              </a:rPr>
              <a:t> </a:t>
            </a:r>
            <a:r>
              <a:rPr lang="de-DE" altLang="en-US" sz="1600" dirty="0" err="1">
                <a:latin typeface="Tahoma" panose="020B0604030504040204" pitchFamily="34" charset="0"/>
              </a:rPr>
              <a:t>that</a:t>
            </a:r>
            <a:r>
              <a:rPr lang="de-DE" altLang="en-US" sz="1600" dirty="0">
                <a:latin typeface="Tahoma" panose="020B0604030504040204" pitchFamily="34" charset="0"/>
              </a:rPr>
              <a:t> </a:t>
            </a:r>
            <a:r>
              <a:rPr lang="de-DE" altLang="en-US" sz="1600" dirty="0" err="1">
                <a:latin typeface="Tahoma" panose="020B0604030504040204" pitchFamily="34" charset="0"/>
              </a:rPr>
              <a:t>conveys</a:t>
            </a:r>
            <a:r>
              <a:rPr lang="de-DE" altLang="en-US" sz="1600" dirty="0">
                <a:latin typeface="Tahoma" panose="020B0604030504040204" pitchFamily="34" charset="0"/>
              </a:rPr>
              <a:t> </a:t>
            </a:r>
            <a:r>
              <a:rPr lang="de-DE" altLang="en-US" sz="1600" dirty="0" err="1">
                <a:latin typeface="Tahoma" panose="020B0604030504040204" pitchFamily="34" charset="0"/>
              </a:rPr>
              <a:t>the</a:t>
            </a:r>
            <a:r>
              <a:rPr lang="de-DE" altLang="en-US" sz="1600" dirty="0">
                <a:latin typeface="Tahoma" panose="020B0604030504040204" pitchFamily="34" charset="0"/>
              </a:rPr>
              <a:t> proper </a:t>
            </a:r>
            <a:r>
              <a:rPr lang="de-DE" altLang="en-US" sz="1600" dirty="0" err="1">
                <a:latin typeface="Tahoma" panose="020B0604030504040204" pitchFamily="34" charset="0"/>
              </a:rPr>
              <a:t>message</a:t>
            </a:r>
            <a:r>
              <a:rPr lang="de-DE" altLang="en-US" sz="1600" dirty="0">
                <a:latin typeface="Tahoma" panose="020B0604030504040204" pitchFamily="34" charset="0"/>
              </a:rPr>
              <a:t>, </a:t>
            </a:r>
            <a:r>
              <a:rPr lang="de-DE" altLang="en-US" sz="1600" dirty="0" err="1">
                <a:latin typeface="Tahoma" panose="020B0604030504040204" pitchFamily="34" charset="0"/>
              </a:rPr>
              <a:t>gets</a:t>
            </a:r>
            <a:r>
              <a:rPr lang="de-DE" altLang="en-US" sz="1600" dirty="0">
                <a:latin typeface="Tahoma" panose="020B0604030504040204" pitchFamily="34" charset="0"/>
              </a:rPr>
              <a:t> </a:t>
            </a:r>
            <a:r>
              <a:rPr lang="de-DE" altLang="en-US" sz="1600" dirty="0" err="1">
                <a:latin typeface="Tahoma" panose="020B0604030504040204" pitchFamily="34" charset="0"/>
              </a:rPr>
              <a:t>the</a:t>
            </a:r>
            <a:r>
              <a:rPr lang="de-DE" altLang="en-US" sz="1600" dirty="0">
                <a:latin typeface="Tahoma" panose="020B0604030504040204" pitchFamily="34" charset="0"/>
              </a:rPr>
              <a:t> </a:t>
            </a:r>
            <a:r>
              <a:rPr lang="de-DE" altLang="en-US" sz="1600" dirty="0" err="1">
                <a:latin typeface="Tahoma" panose="020B0604030504040204" pitchFamily="34" charset="0"/>
              </a:rPr>
              <a:t>job</a:t>
            </a:r>
            <a:r>
              <a:rPr lang="de-DE" altLang="en-US" sz="1600" dirty="0">
                <a:latin typeface="Tahoma" panose="020B0604030504040204" pitchFamily="34" charset="0"/>
              </a:rPr>
              <a:t> </a:t>
            </a:r>
            <a:r>
              <a:rPr lang="de-DE" altLang="en-US" sz="1600" dirty="0" err="1">
                <a:latin typeface="Tahoma" panose="020B0604030504040204" pitchFamily="34" charset="0"/>
              </a:rPr>
              <a:t>done</a:t>
            </a:r>
            <a:r>
              <a:rPr lang="de-DE" altLang="en-US" sz="1600" dirty="0">
                <a:latin typeface="Tahoma" panose="020B0604030504040204" pitchFamily="34" charset="0"/>
              </a:rPr>
              <a:t>, and </a:t>
            </a:r>
            <a:r>
              <a:rPr lang="de-DE" altLang="en-US" sz="1600" dirty="0" err="1">
                <a:latin typeface="Tahoma" panose="020B0604030504040204" pitchFamily="34" charset="0"/>
              </a:rPr>
              <a:t>simplifies</a:t>
            </a:r>
            <a:r>
              <a:rPr lang="de-DE" altLang="en-US" sz="1600" dirty="0">
                <a:latin typeface="Tahoma" panose="020B0604030504040204" pitchFamily="34" charset="0"/>
              </a:rPr>
              <a:t> </a:t>
            </a:r>
            <a:r>
              <a:rPr lang="de-DE" altLang="en-US" sz="1600" dirty="0" err="1">
                <a:latin typeface="Tahoma" panose="020B0604030504040204" pitchFamily="34" charset="0"/>
              </a:rPr>
              <a:t>the</a:t>
            </a:r>
            <a:r>
              <a:rPr lang="de-DE" altLang="en-US" sz="1600" dirty="0">
                <a:latin typeface="Tahoma" panose="020B0604030504040204" pitchFamily="34" charset="0"/>
              </a:rPr>
              <a:t> </a:t>
            </a:r>
            <a:r>
              <a:rPr lang="de-DE" altLang="en-US" sz="1600" dirty="0" err="1">
                <a:latin typeface="Tahoma" panose="020B0604030504040204" pitchFamily="34" charset="0"/>
              </a:rPr>
              <a:t>process</a:t>
            </a:r>
            <a:r>
              <a:rPr lang="de-DE" altLang="en-US" sz="1600" dirty="0">
                <a:latin typeface="Tahoma" panose="020B0604030504040204" pitchFamily="34" charset="0"/>
              </a:rPr>
              <a:t> </a:t>
            </a:r>
            <a:r>
              <a:rPr lang="de-DE" altLang="en-US" sz="1600" dirty="0" err="1">
                <a:latin typeface="Tahoma" panose="020B0604030504040204" pitchFamily="34" charset="0"/>
              </a:rPr>
              <a:t>for</a:t>
            </a:r>
            <a:r>
              <a:rPr lang="de-DE" altLang="en-US" sz="1600" dirty="0">
                <a:latin typeface="Tahoma" panose="020B0604030504040204" pitchFamily="34" charset="0"/>
              </a:rPr>
              <a:t> </a:t>
            </a:r>
            <a:r>
              <a:rPr lang="de-DE" altLang="en-US" sz="1600" dirty="0" err="1">
                <a:latin typeface="Tahoma" panose="020B0604030504040204" pitchFamily="34" charset="0"/>
              </a:rPr>
              <a:t>everyone</a:t>
            </a:r>
            <a:r>
              <a:rPr lang="de-DE" altLang="en-US" sz="1600" dirty="0">
                <a:latin typeface="Tahoma" panose="020B0604030504040204" pitchFamily="34" charset="0"/>
              </a:rPr>
              <a:t>.</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4583" name="Freeform 6">
            <a:extLst>
              <a:ext uri="{FF2B5EF4-FFF2-40B4-BE49-F238E27FC236}">
                <a16:creationId xmlns:a16="http://schemas.microsoft.com/office/drawing/2014/main" id="{1DF61F47-37EC-408A-BDC8-E491FB5E5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sp>
        <p:nvSpPr>
          <p:cNvPr id="24585" name="Rectangle 24584">
            <a:extLst>
              <a:ext uri="{FF2B5EF4-FFF2-40B4-BE49-F238E27FC236}">
                <a16:creationId xmlns:a16="http://schemas.microsoft.com/office/drawing/2014/main" id="{68157995-9098-42A2-8E36-8BA9015D7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4587" name="Rectangle 24586">
            <a:extLst>
              <a:ext uri="{FF2B5EF4-FFF2-40B4-BE49-F238E27FC236}">
                <a16:creationId xmlns:a16="http://schemas.microsoft.com/office/drawing/2014/main" id="{89DBA3C2-C92B-4CEB-868F-52A62295B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77" name="Text Box 1">
            <a:extLst>
              <a:ext uri="{FF2B5EF4-FFF2-40B4-BE49-F238E27FC236}">
                <a16:creationId xmlns:a16="http://schemas.microsoft.com/office/drawing/2014/main" id="{D67F5C54-CD9D-019F-444F-253D0F9C84FB}"/>
              </a:ext>
            </a:extLst>
          </p:cNvPr>
          <p:cNvSpPr txBox="1">
            <a:spLocks noChangeArrowheads="1"/>
          </p:cNvSpPr>
          <p:nvPr/>
        </p:nvSpPr>
        <p:spPr bwMode="auto">
          <a:xfrm>
            <a:off x="761996" y="382385"/>
            <a:ext cx="10668004" cy="111329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1440" tIns="45720" rIns="91440" bIns="45720" rtlCol="0" anchor="b">
            <a:norm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9pPr>
          </a:lstStyle>
          <a:p>
            <a:pPr algn="ctr" defTabSz="914400">
              <a:lnSpc>
                <a:spcPct val="90000"/>
              </a:lnSpc>
              <a:spcBef>
                <a:spcPct val="0"/>
              </a:spcBef>
              <a:spcAft>
                <a:spcPts val="600"/>
              </a:spcAft>
              <a:buClrTx/>
            </a:pPr>
            <a:r>
              <a:rPr lang="en-US" altLang="en-US" sz="5100" cap="all" spc="200">
                <a:solidFill>
                  <a:schemeClr val="tx2"/>
                </a:solidFill>
                <a:latin typeface="+mj-lt"/>
                <a:ea typeface="+mj-ea"/>
                <a:cs typeface="+mj-cs"/>
              </a:rPr>
              <a:t>Best Practice Defect Reporting</a:t>
            </a:r>
          </a:p>
        </p:txBody>
      </p:sp>
      <p:sp>
        <p:nvSpPr>
          <p:cNvPr id="24578" name="Text Box 2">
            <a:extLst>
              <a:ext uri="{FF2B5EF4-FFF2-40B4-BE49-F238E27FC236}">
                <a16:creationId xmlns:a16="http://schemas.microsoft.com/office/drawing/2014/main" id="{A84431B1-9B35-A3B5-10CD-53E1DD2F0434}"/>
              </a:ext>
            </a:extLst>
          </p:cNvPr>
          <p:cNvSpPr txBox="1">
            <a:spLocks noChangeArrowheads="1"/>
          </p:cNvSpPr>
          <p:nvPr/>
        </p:nvSpPr>
        <p:spPr bwMode="auto">
          <a:xfrm>
            <a:off x="761996" y="1785257"/>
            <a:ext cx="11261838" cy="399543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1440" tIns="45720" rIns="91440" bIns="45720" rtlCol="0">
            <a:no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1pPr>
            <a:lvl2pPr marL="735013" indent="-277813">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9pPr>
          </a:lstStyle>
          <a:p>
            <a:pPr indent="-228600" defTabSz="914400">
              <a:spcBef>
                <a:spcPts val="700"/>
              </a:spcBef>
              <a:buClr>
                <a:schemeClr val="tx2"/>
              </a:buClr>
              <a:buSzPct val="45000"/>
              <a:buFont typeface="Wingdings" pitchFamily="2" charset="2"/>
              <a:buChar char=""/>
            </a:pPr>
            <a:r>
              <a:rPr lang="en-US" altLang="en-US" sz="1200" dirty="0">
                <a:solidFill>
                  <a:schemeClr val="tx1">
                    <a:lumMod val="65000"/>
                    <a:lumOff val="35000"/>
                  </a:schemeClr>
                </a:solidFill>
                <a:latin typeface="+mn-lt"/>
                <a:cs typeface="+mn-cs"/>
              </a:rPr>
              <a:t> Key points to ensure effectiveness of reporting:</a:t>
            </a:r>
          </a:p>
          <a:p>
            <a:pPr lvl="1" indent="-228600" defTabSz="914400">
              <a:spcBef>
                <a:spcPts val="700"/>
              </a:spcBef>
              <a:buClr>
                <a:schemeClr val="tx2"/>
              </a:buClr>
              <a:buSzPct val="45000"/>
              <a:buFont typeface="Wingdings" pitchFamily="2" charset="2"/>
              <a:buChar char=""/>
            </a:pPr>
            <a:r>
              <a:rPr lang="en-US" altLang="en-US" sz="1200" b="1" dirty="0">
                <a:solidFill>
                  <a:schemeClr val="tx1">
                    <a:lumMod val="65000"/>
                    <a:lumOff val="35000"/>
                  </a:schemeClr>
                </a:solidFill>
                <a:latin typeface="+mn-lt"/>
                <a:cs typeface="+mn-cs"/>
              </a:rPr>
              <a:t>Condense</a:t>
            </a:r>
            <a:r>
              <a:rPr lang="en-US" altLang="en-US" sz="1200" dirty="0">
                <a:solidFill>
                  <a:schemeClr val="tx1">
                    <a:lumMod val="65000"/>
                    <a:lumOff val="35000"/>
                  </a:schemeClr>
                </a:solidFill>
                <a:latin typeface="+mn-lt"/>
                <a:cs typeface="+mn-cs"/>
              </a:rPr>
              <a:t> - The comments must be clear and brief</a:t>
            </a:r>
          </a:p>
          <a:p>
            <a:pPr lvl="1" indent="-228600" defTabSz="914400">
              <a:spcBef>
                <a:spcPts val="700"/>
              </a:spcBef>
              <a:buClr>
                <a:schemeClr val="tx2"/>
              </a:buClr>
              <a:buSzPct val="45000"/>
              <a:buFont typeface="Wingdings" pitchFamily="2" charset="2"/>
              <a:buChar char=""/>
            </a:pPr>
            <a:r>
              <a:rPr lang="en-US" altLang="en-US" sz="1200" b="1" dirty="0">
                <a:solidFill>
                  <a:schemeClr val="tx1">
                    <a:lumMod val="65000"/>
                    <a:lumOff val="35000"/>
                  </a:schemeClr>
                </a:solidFill>
                <a:latin typeface="+mn-lt"/>
                <a:cs typeface="+mn-cs"/>
              </a:rPr>
              <a:t>Accurate</a:t>
            </a:r>
            <a:r>
              <a:rPr lang="en-US" altLang="en-US" sz="1200" dirty="0">
                <a:solidFill>
                  <a:schemeClr val="tx1">
                    <a:lumMod val="65000"/>
                    <a:lumOff val="35000"/>
                  </a:schemeClr>
                </a:solidFill>
                <a:latin typeface="+mn-lt"/>
                <a:cs typeface="+mn-cs"/>
              </a:rPr>
              <a:t> - Is it a defect or could it be user error, misunderstanding, etc.?</a:t>
            </a:r>
          </a:p>
          <a:p>
            <a:pPr lvl="1" indent="-228600" defTabSz="914400">
              <a:spcBef>
                <a:spcPts val="700"/>
              </a:spcBef>
              <a:buClr>
                <a:schemeClr val="tx2"/>
              </a:buClr>
              <a:buSzPct val="45000"/>
              <a:buFont typeface="Wingdings" pitchFamily="2" charset="2"/>
              <a:buChar char=""/>
            </a:pPr>
            <a:r>
              <a:rPr lang="en-US" altLang="en-US" sz="1200" b="1" dirty="0">
                <a:solidFill>
                  <a:schemeClr val="tx1">
                    <a:lumMod val="65000"/>
                    <a:lumOff val="35000"/>
                  </a:schemeClr>
                </a:solidFill>
                <a:latin typeface="+mn-lt"/>
                <a:cs typeface="+mn-cs"/>
              </a:rPr>
              <a:t>Neutralize</a:t>
            </a:r>
            <a:r>
              <a:rPr lang="en-US" altLang="en-US" sz="1200" dirty="0">
                <a:solidFill>
                  <a:schemeClr val="tx1">
                    <a:lumMod val="65000"/>
                    <a:lumOff val="35000"/>
                  </a:schemeClr>
                </a:solidFill>
                <a:latin typeface="+mn-lt"/>
                <a:cs typeface="+mn-cs"/>
              </a:rPr>
              <a:t> - Just the facts. No </a:t>
            </a:r>
            <a:r>
              <a:rPr lang="en-US" altLang="en-US" sz="1200" dirty="0" err="1">
                <a:solidFill>
                  <a:schemeClr val="tx1">
                    <a:lumMod val="65000"/>
                    <a:lumOff val="35000"/>
                  </a:schemeClr>
                </a:solidFill>
                <a:latin typeface="+mn-lt"/>
                <a:cs typeface="+mn-cs"/>
              </a:rPr>
              <a:t>humour</a:t>
            </a:r>
            <a:r>
              <a:rPr lang="en-US" altLang="en-US" sz="1200" dirty="0">
                <a:solidFill>
                  <a:schemeClr val="tx1">
                    <a:lumMod val="65000"/>
                    <a:lumOff val="35000"/>
                  </a:schemeClr>
                </a:solidFill>
                <a:latin typeface="+mn-lt"/>
                <a:cs typeface="+mn-cs"/>
              </a:rPr>
              <a:t> No emotion.</a:t>
            </a:r>
          </a:p>
          <a:p>
            <a:pPr lvl="1" indent="-228600" defTabSz="914400">
              <a:spcBef>
                <a:spcPts val="700"/>
              </a:spcBef>
              <a:buClr>
                <a:schemeClr val="tx2"/>
              </a:buClr>
              <a:buSzPct val="45000"/>
              <a:buFont typeface="Wingdings" pitchFamily="2" charset="2"/>
              <a:buChar char=""/>
            </a:pPr>
            <a:r>
              <a:rPr lang="en-US" altLang="en-US" sz="1200" b="1" dirty="0">
                <a:solidFill>
                  <a:schemeClr val="tx1">
                    <a:lumMod val="65000"/>
                    <a:lumOff val="35000"/>
                  </a:schemeClr>
                </a:solidFill>
                <a:latin typeface="+mn-lt"/>
                <a:cs typeface="+mn-cs"/>
              </a:rPr>
              <a:t>Precise</a:t>
            </a:r>
            <a:r>
              <a:rPr lang="en-US" altLang="en-US" sz="1200" dirty="0">
                <a:solidFill>
                  <a:schemeClr val="tx1">
                    <a:lumMod val="65000"/>
                    <a:lumOff val="35000"/>
                  </a:schemeClr>
                </a:solidFill>
                <a:latin typeface="+mn-lt"/>
                <a:cs typeface="+mn-cs"/>
              </a:rPr>
              <a:t> - Explicitly, what is the problem?</a:t>
            </a:r>
          </a:p>
          <a:p>
            <a:pPr lvl="1" indent="-228600" defTabSz="914400">
              <a:spcBef>
                <a:spcPts val="700"/>
              </a:spcBef>
              <a:buClr>
                <a:schemeClr val="tx2"/>
              </a:buClr>
              <a:buSzPct val="45000"/>
              <a:buFont typeface="Wingdings" pitchFamily="2" charset="2"/>
              <a:buChar char=""/>
            </a:pPr>
            <a:r>
              <a:rPr lang="en-US" altLang="en-US" sz="1200" b="1" dirty="0">
                <a:solidFill>
                  <a:schemeClr val="tx1">
                    <a:lumMod val="65000"/>
                    <a:lumOff val="35000"/>
                  </a:schemeClr>
                </a:solidFill>
                <a:latin typeface="+mn-lt"/>
                <a:cs typeface="+mn-cs"/>
              </a:rPr>
              <a:t>Isolate</a:t>
            </a:r>
            <a:r>
              <a:rPr lang="en-US" altLang="en-US" sz="1200" dirty="0">
                <a:solidFill>
                  <a:schemeClr val="tx1">
                    <a:lumMod val="65000"/>
                    <a:lumOff val="35000"/>
                  </a:schemeClr>
                </a:solidFill>
                <a:latin typeface="+mn-lt"/>
                <a:cs typeface="+mn-cs"/>
              </a:rPr>
              <a:t> - What has been done to isolate the problem?</a:t>
            </a:r>
          </a:p>
          <a:p>
            <a:pPr lvl="1" indent="-228600" defTabSz="914400">
              <a:spcBef>
                <a:spcPts val="700"/>
              </a:spcBef>
              <a:buClr>
                <a:schemeClr val="tx2"/>
              </a:buClr>
              <a:buSzPct val="45000"/>
              <a:buFont typeface="Wingdings" pitchFamily="2" charset="2"/>
              <a:buChar char=""/>
            </a:pPr>
            <a:r>
              <a:rPr lang="en-US" altLang="en-US" sz="1200" b="1" dirty="0">
                <a:solidFill>
                  <a:schemeClr val="tx1">
                    <a:lumMod val="65000"/>
                    <a:lumOff val="35000"/>
                  </a:schemeClr>
                </a:solidFill>
                <a:latin typeface="+mn-lt"/>
                <a:cs typeface="+mn-cs"/>
              </a:rPr>
              <a:t>Generalize</a:t>
            </a:r>
            <a:r>
              <a:rPr lang="en-US" altLang="en-US" sz="1200" dirty="0">
                <a:solidFill>
                  <a:schemeClr val="tx1">
                    <a:lumMod val="65000"/>
                    <a:lumOff val="35000"/>
                  </a:schemeClr>
                </a:solidFill>
                <a:latin typeface="+mn-lt"/>
                <a:cs typeface="+mn-cs"/>
              </a:rPr>
              <a:t> - What has been done to understand how general the problem is?</a:t>
            </a:r>
          </a:p>
          <a:p>
            <a:pPr lvl="1" indent="-228600" defTabSz="914400">
              <a:spcBef>
                <a:spcPts val="700"/>
              </a:spcBef>
              <a:buClr>
                <a:schemeClr val="tx2"/>
              </a:buClr>
              <a:buSzPct val="45000"/>
              <a:buFont typeface="Wingdings" pitchFamily="2" charset="2"/>
              <a:buChar char=""/>
            </a:pPr>
            <a:r>
              <a:rPr lang="en-US" altLang="en-US" sz="1200" b="1" dirty="0">
                <a:solidFill>
                  <a:schemeClr val="tx1">
                    <a:lumMod val="65000"/>
                    <a:lumOff val="35000"/>
                  </a:schemeClr>
                </a:solidFill>
                <a:latin typeface="+mn-lt"/>
                <a:cs typeface="+mn-cs"/>
              </a:rPr>
              <a:t>Re-create</a:t>
            </a:r>
            <a:r>
              <a:rPr lang="en-US" altLang="en-US" sz="1200" dirty="0">
                <a:solidFill>
                  <a:schemeClr val="tx1">
                    <a:lumMod val="65000"/>
                    <a:lumOff val="35000"/>
                  </a:schemeClr>
                </a:solidFill>
                <a:latin typeface="+mn-lt"/>
                <a:cs typeface="+mn-cs"/>
              </a:rPr>
              <a:t> - What are the essentials in triggering/re-creating this problem? (environment, steps, conditions)</a:t>
            </a:r>
          </a:p>
          <a:p>
            <a:pPr lvl="1" indent="-228600" defTabSz="914400">
              <a:spcBef>
                <a:spcPts val="700"/>
              </a:spcBef>
              <a:buClr>
                <a:schemeClr val="tx2"/>
              </a:buClr>
              <a:buSzPct val="45000"/>
              <a:buFont typeface="Wingdings" pitchFamily="2" charset="2"/>
              <a:buChar char=""/>
            </a:pPr>
            <a:r>
              <a:rPr lang="en-US" altLang="en-US" sz="1200" b="1" dirty="0">
                <a:solidFill>
                  <a:schemeClr val="tx1">
                    <a:lumMod val="65000"/>
                    <a:lumOff val="35000"/>
                  </a:schemeClr>
                </a:solidFill>
                <a:latin typeface="+mn-lt"/>
                <a:cs typeface="+mn-cs"/>
              </a:rPr>
              <a:t>Impact</a:t>
            </a:r>
            <a:r>
              <a:rPr lang="en-US" altLang="en-US" sz="1200" dirty="0">
                <a:solidFill>
                  <a:schemeClr val="tx1">
                    <a:lumMod val="65000"/>
                    <a:lumOff val="35000"/>
                  </a:schemeClr>
                </a:solidFill>
                <a:latin typeface="+mn-lt"/>
                <a:cs typeface="+mn-cs"/>
              </a:rPr>
              <a:t> - What is the impact to the customer? What is the impact to test?</a:t>
            </a:r>
          </a:p>
          <a:p>
            <a:pPr lvl="1" indent="-228600" defTabSz="914400">
              <a:spcBef>
                <a:spcPts val="700"/>
              </a:spcBef>
              <a:buClr>
                <a:schemeClr val="tx2"/>
              </a:buClr>
              <a:buSzPct val="45000"/>
              <a:buFont typeface="Wingdings" pitchFamily="2" charset="2"/>
              <a:buChar char=""/>
            </a:pPr>
            <a:r>
              <a:rPr lang="en-US" altLang="en-US" sz="1200" b="1" dirty="0">
                <a:solidFill>
                  <a:schemeClr val="tx1">
                    <a:lumMod val="65000"/>
                    <a:lumOff val="35000"/>
                  </a:schemeClr>
                </a:solidFill>
                <a:latin typeface="+mn-lt"/>
                <a:cs typeface="+mn-cs"/>
              </a:rPr>
              <a:t>Debug</a:t>
            </a:r>
            <a:r>
              <a:rPr lang="en-US" altLang="en-US" sz="1200" dirty="0">
                <a:solidFill>
                  <a:schemeClr val="tx1">
                    <a:lumMod val="65000"/>
                    <a:lumOff val="35000"/>
                  </a:schemeClr>
                </a:solidFill>
                <a:latin typeface="+mn-lt"/>
                <a:cs typeface="+mn-cs"/>
              </a:rPr>
              <a:t> - What does development need to make it easier to debug? (traces, dumps, logs, immediate access, etc.)</a:t>
            </a:r>
          </a:p>
          <a:p>
            <a:pPr lvl="1" indent="-228600" defTabSz="914400">
              <a:spcBef>
                <a:spcPts val="700"/>
              </a:spcBef>
              <a:buClr>
                <a:schemeClr val="tx2"/>
              </a:buClr>
              <a:buSzPct val="45000"/>
              <a:buFont typeface="Wingdings" pitchFamily="2" charset="2"/>
              <a:buChar char=""/>
            </a:pPr>
            <a:r>
              <a:rPr lang="en-US" altLang="en-US" sz="1200" b="1" dirty="0">
                <a:solidFill>
                  <a:schemeClr val="tx1">
                    <a:lumMod val="65000"/>
                    <a:lumOff val="35000"/>
                  </a:schemeClr>
                </a:solidFill>
                <a:latin typeface="+mn-lt"/>
                <a:cs typeface="+mn-cs"/>
              </a:rPr>
              <a:t>Evidence</a:t>
            </a:r>
            <a:r>
              <a:rPr lang="en-US" altLang="en-US" sz="1200" dirty="0">
                <a:solidFill>
                  <a:schemeClr val="tx1">
                    <a:lumMod val="65000"/>
                    <a:lumOff val="35000"/>
                  </a:schemeClr>
                </a:solidFill>
                <a:latin typeface="+mn-lt"/>
                <a:cs typeface="+mn-cs"/>
              </a:rPr>
              <a:t> - What documentation will prove the existence of the error?</a:t>
            </a:r>
          </a:p>
          <a:p>
            <a:pPr indent="-228600" defTabSz="914400">
              <a:spcBef>
                <a:spcPts val="700"/>
              </a:spcBef>
              <a:buClr>
                <a:schemeClr val="tx2"/>
              </a:buClr>
              <a:buFontTx/>
              <a:buNone/>
            </a:pPr>
            <a:endParaRPr lang="en-US" altLang="en-US" sz="1200" dirty="0">
              <a:solidFill>
                <a:schemeClr val="tx1">
                  <a:lumMod val="65000"/>
                  <a:lumOff val="35000"/>
                </a:schemeClr>
              </a:solidFill>
              <a:latin typeface="+mn-lt"/>
              <a:cs typeface="+mn-cs"/>
            </a:endParaRPr>
          </a:p>
          <a:p>
            <a:pPr indent="-228600" defTabSz="914400">
              <a:spcBef>
                <a:spcPts val="700"/>
              </a:spcBef>
              <a:buClr>
                <a:schemeClr val="tx2"/>
              </a:buClr>
              <a:buSzPct val="45000"/>
              <a:buFont typeface="Wingdings" pitchFamily="2" charset="2"/>
              <a:buChar char=""/>
            </a:pPr>
            <a:r>
              <a:rPr lang="en-US" altLang="en-US" sz="1200" dirty="0">
                <a:solidFill>
                  <a:schemeClr val="tx1">
                    <a:lumMod val="65000"/>
                    <a:lumOff val="35000"/>
                  </a:schemeClr>
                </a:solidFill>
                <a:latin typeface="+mn-lt"/>
                <a:cs typeface="+mn-cs"/>
              </a:rPr>
              <a:t> It is not just good technical writing skills that leads to effective defect reports.</a:t>
            </a:r>
          </a:p>
          <a:p>
            <a:pPr indent="-228600" defTabSz="914400">
              <a:spcBef>
                <a:spcPts val="700"/>
              </a:spcBef>
              <a:buClr>
                <a:schemeClr val="tx2"/>
              </a:buClr>
              <a:buSzPct val="45000"/>
              <a:buFont typeface="Wingdings" pitchFamily="2" charset="2"/>
              <a:buChar char=""/>
            </a:pPr>
            <a:r>
              <a:rPr lang="en-US" altLang="en-US" sz="1200" dirty="0">
                <a:solidFill>
                  <a:schemeClr val="tx1">
                    <a:lumMod val="65000"/>
                    <a:lumOff val="35000"/>
                  </a:schemeClr>
                </a:solidFill>
                <a:latin typeface="+mn-lt"/>
                <a:cs typeface="+mn-cs"/>
              </a:rPr>
              <a:t> It is more important to make sure that you have asked and answered the right questions.</a:t>
            </a:r>
          </a:p>
          <a:p>
            <a:pPr indent="-228600" defTabSz="914400">
              <a:spcBef>
                <a:spcPts val="700"/>
              </a:spcBef>
              <a:buClr>
                <a:schemeClr val="tx2"/>
              </a:buClr>
              <a:buSzPct val="45000"/>
              <a:buFont typeface="Wingdings" pitchFamily="2" charset="2"/>
              <a:buChar char=""/>
            </a:pPr>
            <a:r>
              <a:rPr lang="en-US" altLang="en-US" sz="1200" dirty="0">
                <a:solidFill>
                  <a:schemeClr val="tx1">
                    <a:lumMod val="65000"/>
                    <a:lumOff val="35000"/>
                  </a:schemeClr>
                </a:solidFill>
                <a:latin typeface="+mn-lt"/>
                <a:cs typeface="+mn-cs"/>
              </a:rPr>
              <a:t> It is key to make sure that you have covered the essential items that will be of most benefit to the intended audience of the defect report.</a:t>
            </a:r>
          </a:p>
        </p:txBody>
      </p:sp>
      <p:sp>
        <p:nvSpPr>
          <p:cNvPr id="24589" name="Freeform: Shape 24588">
            <a:extLst>
              <a:ext uri="{FF2B5EF4-FFF2-40B4-BE49-F238E27FC236}">
                <a16:creationId xmlns:a16="http://schemas.microsoft.com/office/drawing/2014/main" id="{0A5C11C9-65D2-491A-A266-6ADBD2CB4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06736"/>
            <a:ext cx="12191998" cy="851265"/>
          </a:xfrm>
          <a:custGeom>
            <a:avLst/>
            <a:gdLst>
              <a:gd name="connsiteX0" fmla="*/ 619389 w 12191998"/>
              <a:gd name="connsiteY0" fmla="*/ 0 h 851265"/>
              <a:gd name="connsiteX1" fmla="*/ 687652 w 12191998"/>
              <a:gd name="connsiteY1" fmla="*/ 3175 h 851265"/>
              <a:gd name="connsiteX2" fmla="*/ 747977 w 12191998"/>
              <a:gd name="connsiteY2" fmla="*/ 9525 h 851265"/>
              <a:gd name="connsiteX3" fmla="*/ 800364 w 12191998"/>
              <a:gd name="connsiteY3" fmla="*/ 20637 h 851265"/>
              <a:gd name="connsiteX4" fmla="*/ 846402 w 12191998"/>
              <a:gd name="connsiteY4" fmla="*/ 36512 h 851265"/>
              <a:gd name="connsiteX5" fmla="*/ 887677 w 12191998"/>
              <a:gd name="connsiteY5" fmla="*/ 52387 h 851265"/>
              <a:gd name="connsiteX6" fmla="*/ 924189 w 12191998"/>
              <a:gd name="connsiteY6" fmla="*/ 68262 h 851265"/>
              <a:gd name="connsiteX7" fmla="*/ 962289 w 12191998"/>
              <a:gd name="connsiteY7" fmla="*/ 87312 h 851265"/>
              <a:gd name="connsiteX8" fmla="*/ 1000389 w 12191998"/>
              <a:gd name="connsiteY8" fmla="*/ 106362 h 851265"/>
              <a:gd name="connsiteX9" fmla="*/ 1036902 w 12191998"/>
              <a:gd name="connsiteY9" fmla="*/ 125412 h 851265"/>
              <a:gd name="connsiteX10" fmla="*/ 1078177 w 12191998"/>
              <a:gd name="connsiteY10" fmla="*/ 141287 h 851265"/>
              <a:gd name="connsiteX11" fmla="*/ 1124214 w 12191998"/>
              <a:gd name="connsiteY11" fmla="*/ 155575 h 851265"/>
              <a:gd name="connsiteX12" fmla="*/ 1176602 w 12191998"/>
              <a:gd name="connsiteY12" fmla="*/ 166687 h 851265"/>
              <a:gd name="connsiteX13" fmla="*/ 1236927 w 12191998"/>
              <a:gd name="connsiteY13" fmla="*/ 174625 h 851265"/>
              <a:gd name="connsiteX14" fmla="*/ 1305189 w 12191998"/>
              <a:gd name="connsiteY14" fmla="*/ 176212 h 851265"/>
              <a:gd name="connsiteX15" fmla="*/ 1373452 w 12191998"/>
              <a:gd name="connsiteY15" fmla="*/ 174625 h 851265"/>
              <a:gd name="connsiteX16" fmla="*/ 1433777 w 12191998"/>
              <a:gd name="connsiteY16" fmla="*/ 166687 h 851265"/>
              <a:gd name="connsiteX17" fmla="*/ 1486164 w 12191998"/>
              <a:gd name="connsiteY17" fmla="*/ 155575 h 851265"/>
              <a:gd name="connsiteX18" fmla="*/ 1532202 w 12191998"/>
              <a:gd name="connsiteY18" fmla="*/ 141287 h 851265"/>
              <a:gd name="connsiteX19" fmla="*/ 1573477 w 12191998"/>
              <a:gd name="connsiteY19" fmla="*/ 125412 h 851265"/>
              <a:gd name="connsiteX20" fmla="*/ 1609989 w 12191998"/>
              <a:gd name="connsiteY20" fmla="*/ 106362 h 851265"/>
              <a:gd name="connsiteX21" fmla="*/ 1648089 w 12191998"/>
              <a:gd name="connsiteY21" fmla="*/ 87312 h 851265"/>
              <a:gd name="connsiteX22" fmla="*/ 1686189 w 12191998"/>
              <a:gd name="connsiteY22" fmla="*/ 68262 h 851265"/>
              <a:gd name="connsiteX23" fmla="*/ 1722702 w 12191998"/>
              <a:gd name="connsiteY23" fmla="*/ 52387 h 851265"/>
              <a:gd name="connsiteX24" fmla="*/ 1763977 w 12191998"/>
              <a:gd name="connsiteY24" fmla="*/ 36512 h 851265"/>
              <a:gd name="connsiteX25" fmla="*/ 1810014 w 12191998"/>
              <a:gd name="connsiteY25" fmla="*/ 20637 h 851265"/>
              <a:gd name="connsiteX26" fmla="*/ 1862402 w 12191998"/>
              <a:gd name="connsiteY26" fmla="*/ 9525 h 851265"/>
              <a:gd name="connsiteX27" fmla="*/ 1922727 w 12191998"/>
              <a:gd name="connsiteY27" fmla="*/ 3175 h 851265"/>
              <a:gd name="connsiteX28" fmla="*/ 1990989 w 12191998"/>
              <a:gd name="connsiteY28" fmla="*/ 0 h 851265"/>
              <a:gd name="connsiteX29" fmla="*/ 2059252 w 12191998"/>
              <a:gd name="connsiteY29" fmla="*/ 3175 h 851265"/>
              <a:gd name="connsiteX30" fmla="*/ 2119577 w 12191998"/>
              <a:gd name="connsiteY30" fmla="*/ 9525 h 851265"/>
              <a:gd name="connsiteX31" fmla="*/ 2171964 w 12191998"/>
              <a:gd name="connsiteY31" fmla="*/ 20637 h 851265"/>
              <a:gd name="connsiteX32" fmla="*/ 2218002 w 12191998"/>
              <a:gd name="connsiteY32" fmla="*/ 36512 h 851265"/>
              <a:gd name="connsiteX33" fmla="*/ 2259277 w 12191998"/>
              <a:gd name="connsiteY33" fmla="*/ 52387 h 851265"/>
              <a:gd name="connsiteX34" fmla="*/ 2295789 w 12191998"/>
              <a:gd name="connsiteY34" fmla="*/ 68262 h 851265"/>
              <a:gd name="connsiteX35" fmla="*/ 2333889 w 12191998"/>
              <a:gd name="connsiteY35" fmla="*/ 87312 h 851265"/>
              <a:gd name="connsiteX36" fmla="*/ 2371989 w 12191998"/>
              <a:gd name="connsiteY36" fmla="*/ 106362 h 851265"/>
              <a:gd name="connsiteX37" fmla="*/ 2408502 w 12191998"/>
              <a:gd name="connsiteY37" fmla="*/ 125412 h 851265"/>
              <a:gd name="connsiteX38" fmla="*/ 2449777 w 12191998"/>
              <a:gd name="connsiteY38" fmla="*/ 141287 h 851265"/>
              <a:gd name="connsiteX39" fmla="*/ 2495814 w 12191998"/>
              <a:gd name="connsiteY39" fmla="*/ 155575 h 851265"/>
              <a:gd name="connsiteX40" fmla="*/ 2548202 w 12191998"/>
              <a:gd name="connsiteY40" fmla="*/ 166687 h 851265"/>
              <a:gd name="connsiteX41" fmla="*/ 2608527 w 12191998"/>
              <a:gd name="connsiteY41" fmla="*/ 174625 h 851265"/>
              <a:gd name="connsiteX42" fmla="*/ 2676789 w 12191998"/>
              <a:gd name="connsiteY42" fmla="*/ 176212 h 851265"/>
              <a:gd name="connsiteX43" fmla="*/ 2745052 w 12191998"/>
              <a:gd name="connsiteY43" fmla="*/ 174625 h 851265"/>
              <a:gd name="connsiteX44" fmla="*/ 2805377 w 12191998"/>
              <a:gd name="connsiteY44" fmla="*/ 166687 h 851265"/>
              <a:gd name="connsiteX45" fmla="*/ 2857764 w 12191998"/>
              <a:gd name="connsiteY45" fmla="*/ 155575 h 851265"/>
              <a:gd name="connsiteX46" fmla="*/ 2903802 w 12191998"/>
              <a:gd name="connsiteY46" fmla="*/ 141287 h 851265"/>
              <a:gd name="connsiteX47" fmla="*/ 2945077 w 12191998"/>
              <a:gd name="connsiteY47" fmla="*/ 125412 h 851265"/>
              <a:gd name="connsiteX48" fmla="*/ 2981589 w 12191998"/>
              <a:gd name="connsiteY48" fmla="*/ 106362 h 851265"/>
              <a:gd name="connsiteX49" fmla="*/ 3019689 w 12191998"/>
              <a:gd name="connsiteY49" fmla="*/ 87312 h 851265"/>
              <a:gd name="connsiteX50" fmla="*/ 3057789 w 12191998"/>
              <a:gd name="connsiteY50" fmla="*/ 68262 h 851265"/>
              <a:gd name="connsiteX51" fmla="*/ 3094302 w 12191998"/>
              <a:gd name="connsiteY51" fmla="*/ 52387 h 851265"/>
              <a:gd name="connsiteX52" fmla="*/ 3135577 w 12191998"/>
              <a:gd name="connsiteY52" fmla="*/ 36512 h 851265"/>
              <a:gd name="connsiteX53" fmla="*/ 3181614 w 12191998"/>
              <a:gd name="connsiteY53" fmla="*/ 20637 h 851265"/>
              <a:gd name="connsiteX54" fmla="*/ 3234002 w 12191998"/>
              <a:gd name="connsiteY54" fmla="*/ 9525 h 851265"/>
              <a:gd name="connsiteX55" fmla="*/ 3294327 w 12191998"/>
              <a:gd name="connsiteY55" fmla="*/ 3175 h 851265"/>
              <a:gd name="connsiteX56" fmla="*/ 3361002 w 12191998"/>
              <a:gd name="connsiteY56" fmla="*/ 0 h 851265"/>
              <a:gd name="connsiteX57" fmla="*/ 3430852 w 12191998"/>
              <a:gd name="connsiteY57" fmla="*/ 3175 h 851265"/>
              <a:gd name="connsiteX58" fmla="*/ 3491177 w 12191998"/>
              <a:gd name="connsiteY58" fmla="*/ 9525 h 851265"/>
              <a:gd name="connsiteX59" fmla="*/ 3543564 w 12191998"/>
              <a:gd name="connsiteY59" fmla="*/ 20637 h 851265"/>
              <a:gd name="connsiteX60" fmla="*/ 3589602 w 12191998"/>
              <a:gd name="connsiteY60" fmla="*/ 36512 h 851265"/>
              <a:gd name="connsiteX61" fmla="*/ 3630877 w 12191998"/>
              <a:gd name="connsiteY61" fmla="*/ 52387 h 851265"/>
              <a:gd name="connsiteX62" fmla="*/ 3667389 w 12191998"/>
              <a:gd name="connsiteY62" fmla="*/ 68262 h 851265"/>
              <a:gd name="connsiteX63" fmla="*/ 3705489 w 12191998"/>
              <a:gd name="connsiteY63" fmla="*/ 87312 h 851265"/>
              <a:gd name="connsiteX64" fmla="*/ 3743589 w 12191998"/>
              <a:gd name="connsiteY64" fmla="*/ 106362 h 851265"/>
              <a:gd name="connsiteX65" fmla="*/ 3780102 w 12191998"/>
              <a:gd name="connsiteY65" fmla="*/ 125412 h 851265"/>
              <a:gd name="connsiteX66" fmla="*/ 3821377 w 12191998"/>
              <a:gd name="connsiteY66" fmla="*/ 141287 h 851265"/>
              <a:gd name="connsiteX67" fmla="*/ 3867414 w 12191998"/>
              <a:gd name="connsiteY67" fmla="*/ 155575 h 851265"/>
              <a:gd name="connsiteX68" fmla="*/ 3919802 w 12191998"/>
              <a:gd name="connsiteY68" fmla="*/ 166687 h 851265"/>
              <a:gd name="connsiteX69" fmla="*/ 3980127 w 12191998"/>
              <a:gd name="connsiteY69" fmla="*/ 174625 h 851265"/>
              <a:gd name="connsiteX70" fmla="*/ 4048389 w 12191998"/>
              <a:gd name="connsiteY70" fmla="*/ 176212 h 851265"/>
              <a:gd name="connsiteX71" fmla="*/ 4116652 w 12191998"/>
              <a:gd name="connsiteY71" fmla="*/ 174625 h 851265"/>
              <a:gd name="connsiteX72" fmla="*/ 4176977 w 12191998"/>
              <a:gd name="connsiteY72" fmla="*/ 166687 h 851265"/>
              <a:gd name="connsiteX73" fmla="*/ 4229364 w 12191998"/>
              <a:gd name="connsiteY73" fmla="*/ 155575 h 851265"/>
              <a:gd name="connsiteX74" fmla="*/ 4275402 w 12191998"/>
              <a:gd name="connsiteY74" fmla="*/ 141287 h 851265"/>
              <a:gd name="connsiteX75" fmla="*/ 4316677 w 12191998"/>
              <a:gd name="connsiteY75" fmla="*/ 125412 h 851265"/>
              <a:gd name="connsiteX76" fmla="*/ 4353189 w 12191998"/>
              <a:gd name="connsiteY76" fmla="*/ 106362 h 851265"/>
              <a:gd name="connsiteX77" fmla="*/ 4429389 w 12191998"/>
              <a:gd name="connsiteY77" fmla="*/ 68262 h 851265"/>
              <a:gd name="connsiteX78" fmla="*/ 4465902 w 12191998"/>
              <a:gd name="connsiteY78" fmla="*/ 52387 h 851265"/>
              <a:gd name="connsiteX79" fmla="*/ 4507177 w 12191998"/>
              <a:gd name="connsiteY79" fmla="*/ 36512 h 851265"/>
              <a:gd name="connsiteX80" fmla="*/ 4553216 w 12191998"/>
              <a:gd name="connsiteY80" fmla="*/ 20637 h 851265"/>
              <a:gd name="connsiteX81" fmla="*/ 4605602 w 12191998"/>
              <a:gd name="connsiteY81" fmla="*/ 9525 h 851265"/>
              <a:gd name="connsiteX82" fmla="*/ 4665928 w 12191998"/>
              <a:gd name="connsiteY82" fmla="*/ 3175 h 851265"/>
              <a:gd name="connsiteX83" fmla="*/ 4734189 w 12191998"/>
              <a:gd name="connsiteY83" fmla="*/ 0 h 851265"/>
              <a:gd name="connsiteX84" fmla="*/ 4802453 w 12191998"/>
              <a:gd name="connsiteY84" fmla="*/ 3175 h 851265"/>
              <a:gd name="connsiteX85" fmla="*/ 4862777 w 12191998"/>
              <a:gd name="connsiteY85" fmla="*/ 9525 h 851265"/>
              <a:gd name="connsiteX86" fmla="*/ 4915165 w 12191998"/>
              <a:gd name="connsiteY86" fmla="*/ 20637 h 851265"/>
              <a:gd name="connsiteX87" fmla="*/ 4961202 w 12191998"/>
              <a:gd name="connsiteY87" fmla="*/ 36512 h 851265"/>
              <a:gd name="connsiteX88" fmla="*/ 5002478 w 12191998"/>
              <a:gd name="connsiteY88" fmla="*/ 52387 h 851265"/>
              <a:gd name="connsiteX89" fmla="*/ 5038989 w 12191998"/>
              <a:gd name="connsiteY89" fmla="*/ 68262 h 851265"/>
              <a:gd name="connsiteX90" fmla="*/ 5077091 w 12191998"/>
              <a:gd name="connsiteY90" fmla="*/ 87312 h 851265"/>
              <a:gd name="connsiteX91" fmla="*/ 5115189 w 12191998"/>
              <a:gd name="connsiteY91" fmla="*/ 106362 h 851265"/>
              <a:gd name="connsiteX92" fmla="*/ 5151702 w 12191998"/>
              <a:gd name="connsiteY92" fmla="*/ 125412 h 851265"/>
              <a:gd name="connsiteX93" fmla="*/ 5192978 w 12191998"/>
              <a:gd name="connsiteY93" fmla="*/ 141287 h 851265"/>
              <a:gd name="connsiteX94" fmla="*/ 5239014 w 12191998"/>
              <a:gd name="connsiteY94" fmla="*/ 155575 h 851265"/>
              <a:gd name="connsiteX95" fmla="*/ 5291401 w 12191998"/>
              <a:gd name="connsiteY95" fmla="*/ 166687 h 851265"/>
              <a:gd name="connsiteX96" fmla="*/ 5351727 w 12191998"/>
              <a:gd name="connsiteY96" fmla="*/ 174625 h 851265"/>
              <a:gd name="connsiteX97" fmla="*/ 5410199 w 12191998"/>
              <a:gd name="connsiteY97" fmla="*/ 175985 h 851265"/>
              <a:gd name="connsiteX98" fmla="*/ 5468671 w 12191998"/>
              <a:gd name="connsiteY98" fmla="*/ 174625 h 851265"/>
              <a:gd name="connsiteX99" fmla="*/ 5528996 w 12191998"/>
              <a:gd name="connsiteY99" fmla="*/ 166687 h 851265"/>
              <a:gd name="connsiteX100" fmla="*/ 5581383 w 12191998"/>
              <a:gd name="connsiteY100" fmla="*/ 155575 h 851265"/>
              <a:gd name="connsiteX101" fmla="*/ 5627421 w 12191998"/>
              <a:gd name="connsiteY101" fmla="*/ 141287 h 851265"/>
              <a:gd name="connsiteX102" fmla="*/ 5668696 w 12191998"/>
              <a:gd name="connsiteY102" fmla="*/ 125412 h 851265"/>
              <a:gd name="connsiteX103" fmla="*/ 5705210 w 12191998"/>
              <a:gd name="connsiteY103" fmla="*/ 106362 h 851265"/>
              <a:gd name="connsiteX104" fmla="*/ 5743308 w 12191998"/>
              <a:gd name="connsiteY104" fmla="*/ 87312 h 851265"/>
              <a:gd name="connsiteX105" fmla="*/ 5781408 w 12191998"/>
              <a:gd name="connsiteY105" fmla="*/ 68262 h 851265"/>
              <a:gd name="connsiteX106" fmla="*/ 5817921 w 12191998"/>
              <a:gd name="connsiteY106" fmla="*/ 52387 h 851265"/>
              <a:gd name="connsiteX107" fmla="*/ 5859196 w 12191998"/>
              <a:gd name="connsiteY107" fmla="*/ 36512 h 851265"/>
              <a:gd name="connsiteX108" fmla="*/ 5905234 w 12191998"/>
              <a:gd name="connsiteY108" fmla="*/ 20637 h 851265"/>
              <a:gd name="connsiteX109" fmla="*/ 5957621 w 12191998"/>
              <a:gd name="connsiteY109" fmla="*/ 9525 h 851265"/>
              <a:gd name="connsiteX110" fmla="*/ 6017948 w 12191998"/>
              <a:gd name="connsiteY110" fmla="*/ 3175 h 851265"/>
              <a:gd name="connsiteX111" fmla="*/ 6086210 w 12191998"/>
              <a:gd name="connsiteY111" fmla="*/ 0 h 851265"/>
              <a:gd name="connsiteX112" fmla="*/ 6095999 w 12191998"/>
              <a:gd name="connsiteY112" fmla="*/ 455 h 851265"/>
              <a:gd name="connsiteX113" fmla="*/ 6105789 w 12191998"/>
              <a:gd name="connsiteY113" fmla="*/ 0 h 851265"/>
              <a:gd name="connsiteX114" fmla="*/ 6174052 w 12191998"/>
              <a:gd name="connsiteY114" fmla="*/ 3175 h 851265"/>
              <a:gd name="connsiteX115" fmla="*/ 6234377 w 12191998"/>
              <a:gd name="connsiteY115" fmla="*/ 9525 h 851265"/>
              <a:gd name="connsiteX116" fmla="*/ 6286764 w 12191998"/>
              <a:gd name="connsiteY116" fmla="*/ 20637 h 851265"/>
              <a:gd name="connsiteX117" fmla="*/ 6332802 w 12191998"/>
              <a:gd name="connsiteY117" fmla="*/ 36512 h 851265"/>
              <a:gd name="connsiteX118" fmla="*/ 6374077 w 12191998"/>
              <a:gd name="connsiteY118" fmla="*/ 52387 h 851265"/>
              <a:gd name="connsiteX119" fmla="*/ 6410589 w 12191998"/>
              <a:gd name="connsiteY119" fmla="*/ 68262 h 851265"/>
              <a:gd name="connsiteX120" fmla="*/ 6448689 w 12191998"/>
              <a:gd name="connsiteY120" fmla="*/ 87312 h 851265"/>
              <a:gd name="connsiteX121" fmla="*/ 6486789 w 12191998"/>
              <a:gd name="connsiteY121" fmla="*/ 106362 h 851265"/>
              <a:gd name="connsiteX122" fmla="*/ 6523302 w 12191998"/>
              <a:gd name="connsiteY122" fmla="*/ 125412 h 851265"/>
              <a:gd name="connsiteX123" fmla="*/ 6564577 w 12191998"/>
              <a:gd name="connsiteY123" fmla="*/ 141287 h 851265"/>
              <a:gd name="connsiteX124" fmla="*/ 6610614 w 12191998"/>
              <a:gd name="connsiteY124" fmla="*/ 155575 h 851265"/>
              <a:gd name="connsiteX125" fmla="*/ 6663002 w 12191998"/>
              <a:gd name="connsiteY125" fmla="*/ 166687 h 851265"/>
              <a:gd name="connsiteX126" fmla="*/ 6723327 w 12191998"/>
              <a:gd name="connsiteY126" fmla="*/ 174625 h 851265"/>
              <a:gd name="connsiteX127" fmla="*/ 6781799 w 12191998"/>
              <a:gd name="connsiteY127" fmla="*/ 175985 h 851265"/>
              <a:gd name="connsiteX128" fmla="*/ 6840271 w 12191998"/>
              <a:gd name="connsiteY128" fmla="*/ 174625 h 851265"/>
              <a:gd name="connsiteX129" fmla="*/ 6900596 w 12191998"/>
              <a:gd name="connsiteY129" fmla="*/ 166687 h 851265"/>
              <a:gd name="connsiteX130" fmla="*/ 6952983 w 12191998"/>
              <a:gd name="connsiteY130" fmla="*/ 155575 h 851265"/>
              <a:gd name="connsiteX131" fmla="*/ 6999021 w 12191998"/>
              <a:gd name="connsiteY131" fmla="*/ 141287 h 851265"/>
              <a:gd name="connsiteX132" fmla="*/ 7040296 w 12191998"/>
              <a:gd name="connsiteY132" fmla="*/ 125412 h 851265"/>
              <a:gd name="connsiteX133" fmla="*/ 7076808 w 12191998"/>
              <a:gd name="connsiteY133" fmla="*/ 106362 h 851265"/>
              <a:gd name="connsiteX134" fmla="*/ 7114908 w 12191998"/>
              <a:gd name="connsiteY134" fmla="*/ 87312 h 851265"/>
              <a:gd name="connsiteX135" fmla="*/ 7153008 w 12191998"/>
              <a:gd name="connsiteY135" fmla="*/ 68262 h 851265"/>
              <a:gd name="connsiteX136" fmla="*/ 7189521 w 12191998"/>
              <a:gd name="connsiteY136" fmla="*/ 52387 h 851265"/>
              <a:gd name="connsiteX137" fmla="*/ 7230796 w 12191998"/>
              <a:gd name="connsiteY137" fmla="*/ 36512 h 851265"/>
              <a:gd name="connsiteX138" fmla="*/ 7276833 w 12191998"/>
              <a:gd name="connsiteY138" fmla="*/ 20637 h 851265"/>
              <a:gd name="connsiteX139" fmla="*/ 7329221 w 12191998"/>
              <a:gd name="connsiteY139" fmla="*/ 9525 h 851265"/>
              <a:gd name="connsiteX140" fmla="*/ 7389546 w 12191998"/>
              <a:gd name="connsiteY140" fmla="*/ 3175 h 851265"/>
              <a:gd name="connsiteX141" fmla="*/ 7457808 w 12191998"/>
              <a:gd name="connsiteY141" fmla="*/ 0 h 851265"/>
              <a:gd name="connsiteX142" fmla="*/ 7526071 w 12191998"/>
              <a:gd name="connsiteY142" fmla="*/ 3175 h 851265"/>
              <a:gd name="connsiteX143" fmla="*/ 7586396 w 12191998"/>
              <a:gd name="connsiteY143" fmla="*/ 9525 h 851265"/>
              <a:gd name="connsiteX144" fmla="*/ 7638783 w 12191998"/>
              <a:gd name="connsiteY144" fmla="*/ 20637 h 851265"/>
              <a:gd name="connsiteX145" fmla="*/ 7684821 w 12191998"/>
              <a:gd name="connsiteY145" fmla="*/ 36512 h 851265"/>
              <a:gd name="connsiteX146" fmla="*/ 7726096 w 12191998"/>
              <a:gd name="connsiteY146" fmla="*/ 52387 h 851265"/>
              <a:gd name="connsiteX147" fmla="*/ 7762608 w 12191998"/>
              <a:gd name="connsiteY147" fmla="*/ 68262 h 851265"/>
              <a:gd name="connsiteX148" fmla="*/ 7800708 w 12191998"/>
              <a:gd name="connsiteY148" fmla="*/ 87312 h 851265"/>
              <a:gd name="connsiteX149" fmla="*/ 7838808 w 12191998"/>
              <a:gd name="connsiteY149" fmla="*/ 106362 h 851265"/>
              <a:gd name="connsiteX150" fmla="*/ 7875321 w 12191998"/>
              <a:gd name="connsiteY150" fmla="*/ 125412 h 851265"/>
              <a:gd name="connsiteX151" fmla="*/ 7916596 w 12191998"/>
              <a:gd name="connsiteY151" fmla="*/ 141287 h 851265"/>
              <a:gd name="connsiteX152" fmla="*/ 7962633 w 12191998"/>
              <a:gd name="connsiteY152" fmla="*/ 155575 h 851265"/>
              <a:gd name="connsiteX153" fmla="*/ 8015021 w 12191998"/>
              <a:gd name="connsiteY153" fmla="*/ 166687 h 851265"/>
              <a:gd name="connsiteX154" fmla="*/ 8075346 w 12191998"/>
              <a:gd name="connsiteY154" fmla="*/ 174625 h 851265"/>
              <a:gd name="connsiteX155" fmla="*/ 8143608 w 12191998"/>
              <a:gd name="connsiteY155" fmla="*/ 176212 h 851265"/>
              <a:gd name="connsiteX156" fmla="*/ 8211871 w 12191998"/>
              <a:gd name="connsiteY156" fmla="*/ 174625 h 851265"/>
              <a:gd name="connsiteX157" fmla="*/ 8272196 w 12191998"/>
              <a:gd name="connsiteY157" fmla="*/ 166687 h 851265"/>
              <a:gd name="connsiteX158" fmla="*/ 8324583 w 12191998"/>
              <a:gd name="connsiteY158" fmla="*/ 155575 h 851265"/>
              <a:gd name="connsiteX159" fmla="*/ 8370621 w 12191998"/>
              <a:gd name="connsiteY159" fmla="*/ 141287 h 851265"/>
              <a:gd name="connsiteX160" fmla="*/ 8411896 w 12191998"/>
              <a:gd name="connsiteY160" fmla="*/ 125412 h 851265"/>
              <a:gd name="connsiteX161" fmla="*/ 8448408 w 12191998"/>
              <a:gd name="connsiteY161" fmla="*/ 106362 h 851265"/>
              <a:gd name="connsiteX162" fmla="*/ 8486508 w 12191998"/>
              <a:gd name="connsiteY162" fmla="*/ 87312 h 851265"/>
              <a:gd name="connsiteX163" fmla="*/ 8524608 w 12191998"/>
              <a:gd name="connsiteY163" fmla="*/ 68262 h 851265"/>
              <a:gd name="connsiteX164" fmla="*/ 8561120 w 12191998"/>
              <a:gd name="connsiteY164" fmla="*/ 52387 h 851265"/>
              <a:gd name="connsiteX165" fmla="*/ 8602396 w 12191998"/>
              <a:gd name="connsiteY165" fmla="*/ 36512 h 851265"/>
              <a:gd name="connsiteX166" fmla="*/ 8648432 w 12191998"/>
              <a:gd name="connsiteY166" fmla="*/ 20637 h 851265"/>
              <a:gd name="connsiteX167" fmla="*/ 8700820 w 12191998"/>
              <a:gd name="connsiteY167" fmla="*/ 9525 h 851265"/>
              <a:gd name="connsiteX168" fmla="*/ 8761146 w 12191998"/>
              <a:gd name="connsiteY168" fmla="*/ 3175 h 851265"/>
              <a:gd name="connsiteX169" fmla="*/ 8827820 w 12191998"/>
              <a:gd name="connsiteY169" fmla="*/ 0 h 851265"/>
              <a:gd name="connsiteX170" fmla="*/ 8897670 w 12191998"/>
              <a:gd name="connsiteY170" fmla="*/ 3175 h 851265"/>
              <a:gd name="connsiteX171" fmla="*/ 8957996 w 12191998"/>
              <a:gd name="connsiteY171" fmla="*/ 9525 h 851265"/>
              <a:gd name="connsiteX172" fmla="*/ 9010382 w 12191998"/>
              <a:gd name="connsiteY172" fmla="*/ 20637 h 851265"/>
              <a:gd name="connsiteX173" fmla="*/ 9056420 w 12191998"/>
              <a:gd name="connsiteY173" fmla="*/ 36512 h 851265"/>
              <a:gd name="connsiteX174" fmla="*/ 9097696 w 12191998"/>
              <a:gd name="connsiteY174" fmla="*/ 52387 h 851265"/>
              <a:gd name="connsiteX175" fmla="*/ 9134208 w 12191998"/>
              <a:gd name="connsiteY175" fmla="*/ 68262 h 851265"/>
              <a:gd name="connsiteX176" fmla="*/ 9172308 w 12191998"/>
              <a:gd name="connsiteY176" fmla="*/ 87312 h 851265"/>
              <a:gd name="connsiteX177" fmla="*/ 9210408 w 12191998"/>
              <a:gd name="connsiteY177" fmla="*/ 106362 h 851265"/>
              <a:gd name="connsiteX178" fmla="*/ 9246920 w 12191998"/>
              <a:gd name="connsiteY178" fmla="*/ 125412 h 851265"/>
              <a:gd name="connsiteX179" fmla="*/ 9288196 w 12191998"/>
              <a:gd name="connsiteY179" fmla="*/ 141287 h 851265"/>
              <a:gd name="connsiteX180" fmla="*/ 9334232 w 12191998"/>
              <a:gd name="connsiteY180" fmla="*/ 155575 h 851265"/>
              <a:gd name="connsiteX181" fmla="*/ 9386620 w 12191998"/>
              <a:gd name="connsiteY181" fmla="*/ 166687 h 851265"/>
              <a:gd name="connsiteX182" fmla="*/ 9446946 w 12191998"/>
              <a:gd name="connsiteY182" fmla="*/ 174625 h 851265"/>
              <a:gd name="connsiteX183" fmla="*/ 9515208 w 12191998"/>
              <a:gd name="connsiteY183" fmla="*/ 176212 h 851265"/>
              <a:gd name="connsiteX184" fmla="*/ 9583470 w 12191998"/>
              <a:gd name="connsiteY184" fmla="*/ 174625 h 851265"/>
              <a:gd name="connsiteX185" fmla="*/ 9643796 w 12191998"/>
              <a:gd name="connsiteY185" fmla="*/ 166687 h 851265"/>
              <a:gd name="connsiteX186" fmla="*/ 9696182 w 12191998"/>
              <a:gd name="connsiteY186" fmla="*/ 155575 h 851265"/>
              <a:gd name="connsiteX187" fmla="*/ 9742220 w 12191998"/>
              <a:gd name="connsiteY187" fmla="*/ 141287 h 851265"/>
              <a:gd name="connsiteX188" fmla="*/ 9783496 w 12191998"/>
              <a:gd name="connsiteY188" fmla="*/ 125412 h 851265"/>
              <a:gd name="connsiteX189" fmla="*/ 9820008 w 12191998"/>
              <a:gd name="connsiteY189" fmla="*/ 106362 h 851265"/>
              <a:gd name="connsiteX190" fmla="*/ 9896208 w 12191998"/>
              <a:gd name="connsiteY190" fmla="*/ 68262 h 851265"/>
              <a:gd name="connsiteX191" fmla="*/ 9932720 w 12191998"/>
              <a:gd name="connsiteY191" fmla="*/ 52387 h 851265"/>
              <a:gd name="connsiteX192" fmla="*/ 9973996 w 12191998"/>
              <a:gd name="connsiteY192" fmla="*/ 36512 h 851265"/>
              <a:gd name="connsiteX193" fmla="*/ 10020032 w 12191998"/>
              <a:gd name="connsiteY193" fmla="*/ 20637 h 851265"/>
              <a:gd name="connsiteX194" fmla="*/ 10072420 w 12191998"/>
              <a:gd name="connsiteY194" fmla="*/ 9525 h 851265"/>
              <a:gd name="connsiteX195" fmla="*/ 10132746 w 12191998"/>
              <a:gd name="connsiteY195" fmla="*/ 3175 h 851265"/>
              <a:gd name="connsiteX196" fmla="*/ 10201008 w 12191998"/>
              <a:gd name="connsiteY196" fmla="*/ 0 h 851265"/>
              <a:gd name="connsiteX197" fmla="*/ 10269270 w 12191998"/>
              <a:gd name="connsiteY197" fmla="*/ 3175 h 851265"/>
              <a:gd name="connsiteX198" fmla="*/ 10329596 w 12191998"/>
              <a:gd name="connsiteY198" fmla="*/ 9525 h 851265"/>
              <a:gd name="connsiteX199" fmla="*/ 10381982 w 12191998"/>
              <a:gd name="connsiteY199" fmla="*/ 20637 h 851265"/>
              <a:gd name="connsiteX200" fmla="*/ 10428020 w 12191998"/>
              <a:gd name="connsiteY200" fmla="*/ 36512 h 851265"/>
              <a:gd name="connsiteX201" fmla="*/ 10469296 w 12191998"/>
              <a:gd name="connsiteY201" fmla="*/ 52387 h 851265"/>
              <a:gd name="connsiteX202" fmla="*/ 10505808 w 12191998"/>
              <a:gd name="connsiteY202" fmla="*/ 68262 h 851265"/>
              <a:gd name="connsiteX203" fmla="*/ 10543908 w 12191998"/>
              <a:gd name="connsiteY203" fmla="*/ 87312 h 851265"/>
              <a:gd name="connsiteX204" fmla="*/ 10582008 w 12191998"/>
              <a:gd name="connsiteY204" fmla="*/ 106362 h 851265"/>
              <a:gd name="connsiteX205" fmla="*/ 10618520 w 12191998"/>
              <a:gd name="connsiteY205" fmla="*/ 125412 h 851265"/>
              <a:gd name="connsiteX206" fmla="*/ 10659796 w 12191998"/>
              <a:gd name="connsiteY206" fmla="*/ 141287 h 851265"/>
              <a:gd name="connsiteX207" fmla="*/ 10705832 w 12191998"/>
              <a:gd name="connsiteY207" fmla="*/ 155575 h 851265"/>
              <a:gd name="connsiteX208" fmla="*/ 10758220 w 12191998"/>
              <a:gd name="connsiteY208" fmla="*/ 166687 h 851265"/>
              <a:gd name="connsiteX209" fmla="*/ 10818546 w 12191998"/>
              <a:gd name="connsiteY209" fmla="*/ 174625 h 851265"/>
              <a:gd name="connsiteX210" fmla="*/ 10886808 w 12191998"/>
              <a:gd name="connsiteY210" fmla="*/ 176212 h 851265"/>
              <a:gd name="connsiteX211" fmla="*/ 10955070 w 12191998"/>
              <a:gd name="connsiteY211" fmla="*/ 174625 h 851265"/>
              <a:gd name="connsiteX212" fmla="*/ 11015396 w 12191998"/>
              <a:gd name="connsiteY212" fmla="*/ 166687 h 851265"/>
              <a:gd name="connsiteX213" fmla="*/ 11067782 w 12191998"/>
              <a:gd name="connsiteY213" fmla="*/ 155575 h 851265"/>
              <a:gd name="connsiteX214" fmla="*/ 11113820 w 12191998"/>
              <a:gd name="connsiteY214" fmla="*/ 141287 h 851265"/>
              <a:gd name="connsiteX215" fmla="*/ 11155096 w 12191998"/>
              <a:gd name="connsiteY215" fmla="*/ 125412 h 851265"/>
              <a:gd name="connsiteX216" fmla="*/ 11191608 w 12191998"/>
              <a:gd name="connsiteY216" fmla="*/ 106362 h 851265"/>
              <a:gd name="connsiteX217" fmla="*/ 11229708 w 12191998"/>
              <a:gd name="connsiteY217" fmla="*/ 87312 h 851265"/>
              <a:gd name="connsiteX218" fmla="*/ 11267808 w 12191998"/>
              <a:gd name="connsiteY218" fmla="*/ 68262 h 851265"/>
              <a:gd name="connsiteX219" fmla="*/ 11304320 w 12191998"/>
              <a:gd name="connsiteY219" fmla="*/ 52387 h 851265"/>
              <a:gd name="connsiteX220" fmla="*/ 11345596 w 12191998"/>
              <a:gd name="connsiteY220" fmla="*/ 36512 h 851265"/>
              <a:gd name="connsiteX221" fmla="*/ 11391632 w 12191998"/>
              <a:gd name="connsiteY221" fmla="*/ 20637 h 851265"/>
              <a:gd name="connsiteX222" fmla="*/ 11444020 w 12191998"/>
              <a:gd name="connsiteY222" fmla="*/ 9525 h 851265"/>
              <a:gd name="connsiteX223" fmla="*/ 11504346 w 12191998"/>
              <a:gd name="connsiteY223" fmla="*/ 3175 h 851265"/>
              <a:gd name="connsiteX224" fmla="*/ 11572608 w 12191998"/>
              <a:gd name="connsiteY224" fmla="*/ 0 h 851265"/>
              <a:gd name="connsiteX225" fmla="*/ 11640870 w 12191998"/>
              <a:gd name="connsiteY225" fmla="*/ 3175 h 851265"/>
              <a:gd name="connsiteX226" fmla="*/ 11701196 w 12191998"/>
              <a:gd name="connsiteY226" fmla="*/ 9525 h 851265"/>
              <a:gd name="connsiteX227" fmla="*/ 11753582 w 12191998"/>
              <a:gd name="connsiteY227" fmla="*/ 20637 h 851265"/>
              <a:gd name="connsiteX228" fmla="*/ 11799620 w 12191998"/>
              <a:gd name="connsiteY228" fmla="*/ 36512 h 851265"/>
              <a:gd name="connsiteX229" fmla="*/ 11840896 w 12191998"/>
              <a:gd name="connsiteY229" fmla="*/ 52387 h 851265"/>
              <a:gd name="connsiteX230" fmla="*/ 11877408 w 12191998"/>
              <a:gd name="connsiteY230" fmla="*/ 68262 h 851265"/>
              <a:gd name="connsiteX231" fmla="*/ 11915508 w 12191998"/>
              <a:gd name="connsiteY231" fmla="*/ 87312 h 851265"/>
              <a:gd name="connsiteX232" fmla="*/ 11953608 w 12191998"/>
              <a:gd name="connsiteY232" fmla="*/ 106362 h 851265"/>
              <a:gd name="connsiteX233" fmla="*/ 11990120 w 12191998"/>
              <a:gd name="connsiteY233" fmla="*/ 125412 h 851265"/>
              <a:gd name="connsiteX234" fmla="*/ 12031396 w 12191998"/>
              <a:gd name="connsiteY234" fmla="*/ 141287 h 851265"/>
              <a:gd name="connsiteX235" fmla="*/ 12077432 w 12191998"/>
              <a:gd name="connsiteY235" fmla="*/ 155575 h 851265"/>
              <a:gd name="connsiteX236" fmla="*/ 12129820 w 12191998"/>
              <a:gd name="connsiteY236" fmla="*/ 166688 h 851265"/>
              <a:gd name="connsiteX237" fmla="*/ 12190146 w 12191998"/>
              <a:gd name="connsiteY237" fmla="*/ 174625 h 851265"/>
              <a:gd name="connsiteX238" fmla="*/ 12191998 w 12191998"/>
              <a:gd name="connsiteY238" fmla="*/ 174668 h 851265"/>
              <a:gd name="connsiteX239" fmla="*/ 12191998 w 12191998"/>
              <a:gd name="connsiteY239" fmla="*/ 851265 h 851265"/>
              <a:gd name="connsiteX240" fmla="*/ 0 w 12191998"/>
              <a:gd name="connsiteY240" fmla="*/ 851265 h 851265"/>
              <a:gd name="connsiteX241" fmla="*/ 0 w 12191998"/>
              <a:gd name="connsiteY241" fmla="*/ 174668 h 851265"/>
              <a:gd name="connsiteX242" fmla="*/ 1852 w 12191998"/>
              <a:gd name="connsiteY242" fmla="*/ 174625 h 851265"/>
              <a:gd name="connsiteX243" fmla="*/ 62177 w 12191998"/>
              <a:gd name="connsiteY243" fmla="*/ 166687 h 851265"/>
              <a:gd name="connsiteX244" fmla="*/ 114564 w 12191998"/>
              <a:gd name="connsiteY244" fmla="*/ 155575 h 851265"/>
              <a:gd name="connsiteX245" fmla="*/ 160602 w 12191998"/>
              <a:gd name="connsiteY245" fmla="*/ 141287 h 851265"/>
              <a:gd name="connsiteX246" fmla="*/ 201877 w 12191998"/>
              <a:gd name="connsiteY246" fmla="*/ 125412 h 851265"/>
              <a:gd name="connsiteX247" fmla="*/ 238389 w 12191998"/>
              <a:gd name="connsiteY247" fmla="*/ 106362 h 851265"/>
              <a:gd name="connsiteX248" fmla="*/ 276489 w 12191998"/>
              <a:gd name="connsiteY248" fmla="*/ 87312 h 851265"/>
              <a:gd name="connsiteX249" fmla="*/ 314589 w 12191998"/>
              <a:gd name="connsiteY249" fmla="*/ 68262 h 851265"/>
              <a:gd name="connsiteX250" fmla="*/ 351102 w 12191998"/>
              <a:gd name="connsiteY250" fmla="*/ 52387 h 851265"/>
              <a:gd name="connsiteX251" fmla="*/ 392377 w 12191998"/>
              <a:gd name="connsiteY251" fmla="*/ 36512 h 851265"/>
              <a:gd name="connsiteX252" fmla="*/ 438414 w 12191998"/>
              <a:gd name="connsiteY252" fmla="*/ 20637 h 851265"/>
              <a:gd name="connsiteX253" fmla="*/ 490802 w 12191998"/>
              <a:gd name="connsiteY253" fmla="*/ 9525 h 851265"/>
              <a:gd name="connsiteX254" fmla="*/ 551127 w 12191998"/>
              <a:gd name="connsiteY254" fmla="*/ 3175 h 85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2191998" h="851265">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6" y="20637"/>
                </a:lnTo>
                <a:lnTo>
                  <a:pt x="4605602" y="9525"/>
                </a:lnTo>
                <a:lnTo>
                  <a:pt x="4665928" y="3175"/>
                </a:lnTo>
                <a:lnTo>
                  <a:pt x="4734189" y="0"/>
                </a:lnTo>
                <a:lnTo>
                  <a:pt x="4802453" y="3175"/>
                </a:lnTo>
                <a:lnTo>
                  <a:pt x="4862777" y="9525"/>
                </a:lnTo>
                <a:lnTo>
                  <a:pt x="4915165" y="20637"/>
                </a:lnTo>
                <a:lnTo>
                  <a:pt x="4961202" y="36512"/>
                </a:lnTo>
                <a:lnTo>
                  <a:pt x="5002478" y="52387"/>
                </a:lnTo>
                <a:lnTo>
                  <a:pt x="5038989" y="68262"/>
                </a:lnTo>
                <a:lnTo>
                  <a:pt x="5077091" y="87312"/>
                </a:lnTo>
                <a:lnTo>
                  <a:pt x="5115189" y="106362"/>
                </a:lnTo>
                <a:lnTo>
                  <a:pt x="5151702" y="125412"/>
                </a:lnTo>
                <a:lnTo>
                  <a:pt x="5192978"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10" y="106362"/>
                </a:lnTo>
                <a:lnTo>
                  <a:pt x="5743308" y="87312"/>
                </a:lnTo>
                <a:lnTo>
                  <a:pt x="5781408" y="68262"/>
                </a:lnTo>
                <a:lnTo>
                  <a:pt x="5817921" y="52387"/>
                </a:lnTo>
                <a:lnTo>
                  <a:pt x="5859196" y="36512"/>
                </a:lnTo>
                <a:lnTo>
                  <a:pt x="5905234" y="20637"/>
                </a:lnTo>
                <a:lnTo>
                  <a:pt x="5957621" y="9525"/>
                </a:lnTo>
                <a:lnTo>
                  <a:pt x="6017948" y="3175"/>
                </a:lnTo>
                <a:lnTo>
                  <a:pt x="6086210"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1998" y="174668"/>
                </a:lnTo>
                <a:lnTo>
                  <a:pt x="12191998" y="851265"/>
                </a:lnTo>
                <a:lnTo>
                  <a:pt x="0" y="851265"/>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A6993B-FD56-4A12-9280-EF0161EE163E}"/>
              </a:ext>
            </a:extLst>
          </p:cNvPr>
          <p:cNvSpPr txBox="1"/>
          <p:nvPr/>
        </p:nvSpPr>
        <p:spPr>
          <a:xfrm>
            <a:off x="1200717" y="684749"/>
            <a:ext cx="2407582" cy="369332"/>
          </a:xfrm>
          <a:prstGeom prst="rect">
            <a:avLst/>
          </a:prstGeom>
          <a:noFill/>
        </p:spPr>
        <p:txBody>
          <a:bodyPr wrap="none" rtlCol="0">
            <a:spAutoFit/>
          </a:bodyPr>
          <a:lstStyle/>
          <a:p>
            <a:r>
              <a:rPr lang="en-US" dirty="0"/>
              <a:t>Defect Writing Exercise</a:t>
            </a:r>
          </a:p>
        </p:txBody>
      </p:sp>
      <p:sp>
        <p:nvSpPr>
          <p:cNvPr id="3" name="TextBox 2">
            <a:extLst>
              <a:ext uri="{FF2B5EF4-FFF2-40B4-BE49-F238E27FC236}">
                <a16:creationId xmlns:a16="http://schemas.microsoft.com/office/drawing/2014/main" id="{DC1DAEE2-6AC8-2618-EA47-ED589167D3F1}"/>
              </a:ext>
            </a:extLst>
          </p:cNvPr>
          <p:cNvSpPr txBox="1"/>
          <p:nvPr/>
        </p:nvSpPr>
        <p:spPr>
          <a:xfrm>
            <a:off x="1200717" y="1731911"/>
            <a:ext cx="6496843" cy="369332"/>
          </a:xfrm>
          <a:prstGeom prst="rect">
            <a:avLst/>
          </a:prstGeom>
          <a:noFill/>
        </p:spPr>
        <p:txBody>
          <a:bodyPr wrap="none" rtlCol="0">
            <a:spAutoFit/>
          </a:bodyPr>
          <a:lstStyle/>
          <a:p>
            <a:r>
              <a:rPr lang="en-US" dirty="0"/>
              <a:t>Write a defect related to the Text Message of WhatsApp application</a:t>
            </a:r>
          </a:p>
        </p:txBody>
      </p:sp>
      <p:sp>
        <p:nvSpPr>
          <p:cNvPr id="4" name="TextBox 3">
            <a:extLst>
              <a:ext uri="{FF2B5EF4-FFF2-40B4-BE49-F238E27FC236}">
                <a16:creationId xmlns:a16="http://schemas.microsoft.com/office/drawing/2014/main" id="{63115C3E-1622-6998-12A6-15D843725859}"/>
              </a:ext>
            </a:extLst>
          </p:cNvPr>
          <p:cNvSpPr txBox="1"/>
          <p:nvPr/>
        </p:nvSpPr>
        <p:spPr>
          <a:xfrm>
            <a:off x="1200717" y="2463249"/>
            <a:ext cx="6254789" cy="369332"/>
          </a:xfrm>
          <a:prstGeom prst="rect">
            <a:avLst/>
          </a:prstGeom>
          <a:noFill/>
        </p:spPr>
        <p:txBody>
          <a:bodyPr wrap="none" rtlCol="0">
            <a:spAutoFit/>
          </a:bodyPr>
          <a:lstStyle/>
          <a:p>
            <a:r>
              <a:rPr lang="en-US" dirty="0"/>
              <a:t>Write a defect related to the Video Call of WhatsApp application</a:t>
            </a:r>
          </a:p>
        </p:txBody>
      </p:sp>
      <p:sp>
        <p:nvSpPr>
          <p:cNvPr id="5" name="TextBox 4">
            <a:extLst>
              <a:ext uri="{FF2B5EF4-FFF2-40B4-BE49-F238E27FC236}">
                <a16:creationId xmlns:a16="http://schemas.microsoft.com/office/drawing/2014/main" id="{AA46FD87-D8CB-904D-E534-8E3E3824E631}"/>
              </a:ext>
            </a:extLst>
          </p:cNvPr>
          <p:cNvSpPr txBox="1"/>
          <p:nvPr/>
        </p:nvSpPr>
        <p:spPr>
          <a:xfrm>
            <a:off x="1200717" y="3194271"/>
            <a:ext cx="5593904" cy="369332"/>
          </a:xfrm>
          <a:prstGeom prst="rect">
            <a:avLst/>
          </a:prstGeom>
          <a:noFill/>
        </p:spPr>
        <p:txBody>
          <a:bodyPr wrap="none" rtlCol="0">
            <a:spAutoFit/>
          </a:bodyPr>
          <a:lstStyle/>
          <a:p>
            <a:r>
              <a:rPr lang="en-US" dirty="0"/>
              <a:t>Write a defect related to the attachment feature of Gmail</a:t>
            </a:r>
          </a:p>
        </p:txBody>
      </p:sp>
      <p:sp>
        <p:nvSpPr>
          <p:cNvPr id="6" name="TextBox 5">
            <a:extLst>
              <a:ext uri="{FF2B5EF4-FFF2-40B4-BE49-F238E27FC236}">
                <a16:creationId xmlns:a16="http://schemas.microsoft.com/office/drawing/2014/main" id="{1EE2DC9D-6434-7CB1-E82B-9177C16FB54D}"/>
              </a:ext>
            </a:extLst>
          </p:cNvPr>
          <p:cNvSpPr txBox="1"/>
          <p:nvPr/>
        </p:nvSpPr>
        <p:spPr>
          <a:xfrm>
            <a:off x="1200717" y="3925293"/>
            <a:ext cx="5269456" cy="369332"/>
          </a:xfrm>
          <a:prstGeom prst="rect">
            <a:avLst/>
          </a:prstGeom>
          <a:noFill/>
        </p:spPr>
        <p:txBody>
          <a:bodyPr wrap="none" rtlCol="0">
            <a:spAutoFit/>
          </a:bodyPr>
          <a:lstStyle/>
          <a:p>
            <a:r>
              <a:rPr lang="en-US" dirty="0"/>
              <a:t>Write a defect related to the COD feature of Amazon</a:t>
            </a:r>
          </a:p>
        </p:txBody>
      </p:sp>
      <p:sp>
        <p:nvSpPr>
          <p:cNvPr id="7" name="TextBox 6">
            <a:extLst>
              <a:ext uri="{FF2B5EF4-FFF2-40B4-BE49-F238E27FC236}">
                <a16:creationId xmlns:a16="http://schemas.microsoft.com/office/drawing/2014/main" id="{5C50FA30-6889-A567-D2AE-06FE97581B24}"/>
              </a:ext>
            </a:extLst>
          </p:cNvPr>
          <p:cNvSpPr txBox="1"/>
          <p:nvPr/>
        </p:nvSpPr>
        <p:spPr>
          <a:xfrm>
            <a:off x="1200717" y="4788490"/>
            <a:ext cx="4896982" cy="369332"/>
          </a:xfrm>
          <a:prstGeom prst="rect">
            <a:avLst/>
          </a:prstGeom>
          <a:noFill/>
        </p:spPr>
        <p:txBody>
          <a:bodyPr wrap="none" rtlCol="0">
            <a:spAutoFit/>
          </a:bodyPr>
          <a:lstStyle/>
          <a:p>
            <a:r>
              <a:rPr lang="en-US" dirty="0"/>
              <a:t>Write a defect related to the UPI feature of Paytm</a:t>
            </a:r>
          </a:p>
        </p:txBody>
      </p:sp>
    </p:spTree>
    <p:extLst>
      <p:ext uri="{BB962C8B-B14F-4D97-AF65-F5344CB8AC3E}">
        <p14:creationId xmlns:p14="http://schemas.microsoft.com/office/powerpoint/2010/main" val="6749908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3524D1-9E24-F0EC-51CD-49BC8BF315BC}"/>
              </a:ext>
            </a:extLst>
          </p:cNvPr>
          <p:cNvSpPr txBox="1"/>
          <p:nvPr/>
        </p:nvSpPr>
        <p:spPr>
          <a:xfrm>
            <a:off x="1265873" y="832604"/>
            <a:ext cx="6097904" cy="369332"/>
          </a:xfrm>
          <a:prstGeom prst="rect">
            <a:avLst/>
          </a:prstGeom>
          <a:noFill/>
        </p:spPr>
        <p:txBody>
          <a:bodyPr wrap="square">
            <a:spAutoFit/>
          </a:bodyPr>
          <a:lstStyle/>
          <a:p>
            <a:r>
              <a:rPr lang="en-US" dirty="0"/>
              <a:t>https://</a:t>
            </a:r>
            <a:r>
              <a:rPr lang="en-US" dirty="0" err="1"/>
              <a:t>www.saucedemo.com</a:t>
            </a:r>
            <a:r>
              <a:rPr lang="en-US" dirty="0"/>
              <a:t>/</a:t>
            </a:r>
          </a:p>
        </p:txBody>
      </p:sp>
      <p:pic>
        <p:nvPicPr>
          <p:cNvPr id="4" name="Picture 3">
            <a:extLst>
              <a:ext uri="{FF2B5EF4-FFF2-40B4-BE49-F238E27FC236}">
                <a16:creationId xmlns:a16="http://schemas.microsoft.com/office/drawing/2014/main" id="{E01B8F31-A8EF-2BBB-77DB-5A28F4FA6B47}"/>
              </a:ext>
            </a:extLst>
          </p:cNvPr>
          <p:cNvPicPr>
            <a:picLocks noChangeAspect="1"/>
          </p:cNvPicPr>
          <p:nvPr/>
        </p:nvPicPr>
        <p:blipFill>
          <a:blip r:embed="rId2"/>
          <a:stretch>
            <a:fillRect/>
          </a:stretch>
        </p:blipFill>
        <p:spPr>
          <a:xfrm>
            <a:off x="1353820" y="1417320"/>
            <a:ext cx="5118100" cy="1371600"/>
          </a:xfrm>
          <a:prstGeom prst="rect">
            <a:avLst/>
          </a:prstGeom>
        </p:spPr>
      </p:pic>
    </p:spTree>
    <p:extLst>
      <p:ext uri="{BB962C8B-B14F-4D97-AF65-F5344CB8AC3E}">
        <p14:creationId xmlns:p14="http://schemas.microsoft.com/office/powerpoint/2010/main" val="328086035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0545B4-D2F5-9CE1-ECFD-DC9574A1C240}"/>
              </a:ext>
            </a:extLst>
          </p:cNvPr>
          <p:cNvSpPr txBox="1"/>
          <p:nvPr/>
        </p:nvSpPr>
        <p:spPr>
          <a:xfrm>
            <a:off x="1265873" y="1049774"/>
            <a:ext cx="6097904" cy="369332"/>
          </a:xfrm>
          <a:prstGeom prst="rect">
            <a:avLst/>
          </a:prstGeom>
          <a:noFill/>
        </p:spPr>
        <p:txBody>
          <a:bodyPr wrap="square">
            <a:spAutoFit/>
          </a:bodyPr>
          <a:lstStyle/>
          <a:p>
            <a:r>
              <a:rPr lang="en-US" dirty="0"/>
              <a:t>https://</a:t>
            </a:r>
            <a:r>
              <a:rPr lang="en-US" dirty="0" err="1"/>
              <a:t>demo.applitools.com</a:t>
            </a:r>
            <a:r>
              <a:rPr lang="en-US" dirty="0"/>
              <a:t>/#</a:t>
            </a:r>
          </a:p>
        </p:txBody>
      </p:sp>
      <p:pic>
        <p:nvPicPr>
          <p:cNvPr id="4" name="Picture 3">
            <a:extLst>
              <a:ext uri="{FF2B5EF4-FFF2-40B4-BE49-F238E27FC236}">
                <a16:creationId xmlns:a16="http://schemas.microsoft.com/office/drawing/2014/main" id="{7ECCC10C-C71C-EBCE-9F04-4915BFA406B1}"/>
              </a:ext>
            </a:extLst>
          </p:cNvPr>
          <p:cNvPicPr>
            <a:picLocks noChangeAspect="1"/>
          </p:cNvPicPr>
          <p:nvPr/>
        </p:nvPicPr>
        <p:blipFill>
          <a:blip r:embed="rId2"/>
          <a:stretch>
            <a:fillRect/>
          </a:stretch>
        </p:blipFill>
        <p:spPr>
          <a:xfrm>
            <a:off x="1399540" y="1647190"/>
            <a:ext cx="3632200" cy="4432300"/>
          </a:xfrm>
          <a:prstGeom prst="rect">
            <a:avLst/>
          </a:prstGeom>
        </p:spPr>
      </p:pic>
    </p:spTree>
    <p:extLst>
      <p:ext uri="{BB962C8B-B14F-4D97-AF65-F5344CB8AC3E}">
        <p14:creationId xmlns:p14="http://schemas.microsoft.com/office/powerpoint/2010/main" val="210248940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F39A7A-89EA-4D7E-870A-3C099F599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668" y="160867"/>
            <a:ext cx="10950700" cy="65362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6">
            <a:extLst>
              <a:ext uri="{FF2B5EF4-FFF2-40B4-BE49-F238E27FC236}">
                <a16:creationId xmlns:a16="http://schemas.microsoft.com/office/drawing/2014/main" id="{7B1200C0-8D6D-42B6-ADB7-E4795C0D0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59872"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bg2"/>
          </a:solidFill>
          <a:ln w="0">
            <a:noFill/>
            <a:prstDash val="solid"/>
            <a:round/>
            <a:headEnd/>
            <a:tailEnd/>
          </a:ln>
        </p:spPr>
        <p:txBody>
          <a:bodyPr/>
          <a:lstStyle/>
          <a:p>
            <a:endParaRPr lang="en-US"/>
          </a:p>
        </p:txBody>
      </p:sp>
      <p:sp>
        <p:nvSpPr>
          <p:cNvPr id="11" name="Freeform 6">
            <a:extLst>
              <a:ext uri="{FF2B5EF4-FFF2-40B4-BE49-F238E27FC236}">
                <a16:creationId xmlns:a16="http://schemas.microsoft.com/office/drawing/2014/main" id="{1AD880E1-1BBB-4E9C-ABD0-632428BBFD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pic>
        <p:nvPicPr>
          <p:cNvPr id="2" name="Picture 1">
            <a:extLst>
              <a:ext uri="{FF2B5EF4-FFF2-40B4-BE49-F238E27FC236}">
                <a16:creationId xmlns:a16="http://schemas.microsoft.com/office/drawing/2014/main" id="{27E8C298-4976-89AE-7A8E-8296691E6D64}"/>
              </a:ext>
            </a:extLst>
          </p:cNvPr>
          <p:cNvPicPr>
            <a:picLocks noChangeAspect="1"/>
          </p:cNvPicPr>
          <p:nvPr/>
        </p:nvPicPr>
        <p:blipFill>
          <a:blip r:embed="rId2"/>
          <a:stretch>
            <a:fillRect/>
          </a:stretch>
        </p:blipFill>
        <p:spPr>
          <a:xfrm>
            <a:off x="1855950" y="1119081"/>
            <a:ext cx="8927218" cy="4619836"/>
          </a:xfrm>
          <a:prstGeom prst="rect">
            <a:avLst/>
          </a:prstGeom>
        </p:spPr>
      </p:pic>
      <p:sp>
        <p:nvSpPr>
          <p:cNvPr id="13" name="Rectangle 12">
            <a:extLst>
              <a:ext uri="{FF2B5EF4-FFF2-40B4-BE49-F238E27FC236}">
                <a16:creationId xmlns:a16="http://schemas.microsoft.com/office/drawing/2014/main" id="{3FE92B7D-47AE-4A59-8B04-31731220B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rgbClr val="42ABC4"/>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7540891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F39A7A-89EA-4D7E-870A-3C099F599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668" y="160867"/>
            <a:ext cx="10950700" cy="65362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6">
            <a:extLst>
              <a:ext uri="{FF2B5EF4-FFF2-40B4-BE49-F238E27FC236}">
                <a16:creationId xmlns:a16="http://schemas.microsoft.com/office/drawing/2014/main" id="{7B1200C0-8D6D-42B6-ADB7-E4795C0D0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59872"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bg2"/>
          </a:solidFill>
          <a:ln w="0">
            <a:noFill/>
            <a:prstDash val="solid"/>
            <a:round/>
            <a:headEnd/>
            <a:tailEnd/>
          </a:ln>
        </p:spPr>
        <p:txBody>
          <a:bodyPr/>
          <a:lstStyle/>
          <a:p>
            <a:endParaRPr lang="en-US"/>
          </a:p>
        </p:txBody>
      </p:sp>
      <p:sp>
        <p:nvSpPr>
          <p:cNvPr id="11" name="Freeform 6">
            <a:extLst>
              <a:ext uri="{FF2B5EF4-FFF2-40B4-BE49-F238E27FC236}">
                <a16:creationId xmlns:a16="http://schemas.microsoft.com/office/drawing/2014/main" id="{1AD880E1-1BBB-4E9C-ABD0-632428BBFD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pic>
        <p:nvPicPr>
          <p:cNvPr id="2" name="Picture 1">
            <a:extLst>
              <a:ext uri="{FF2B5EF4-FFF2-40B4-BE49-F238E27FC236}">
                <a16:creationId xmlns:a16="http://schemas.microsoft.com/office/drawing/2014/main" id="{1D6EBEF6-1743-C059-066C-8B3CDDB5D8BE}"/>
              </a:ext>
            </a:extLst>
          </p:cNvPr>
          <p:cNvPicPr>
            <a:picLocks noChangeAspect="1"/>
          </p:cNvPicPr>
          <p:nvPr/>
        </p:nvPicPr>
        <p:blipFill>
          <a:blip r:embed="rId2"/>
          <a:stretch>
            <a:fillRect/>
          </a:stretch>
        </p:blipFill>
        <p:spPr>
          <a:xfrm>
            <a:off x="1855950" y="1208354"/>
            <a:ext cx="8927218" cy="4441290"/>
          </a:xfrm>
          <a:prstGeom prst="rect">
            <a:avLst/>
          </a:prstGeom>
        </p:spPr>
      </p:pic>
      <p:sp>
        <p:nvSpPr>
          <p:cNvPr id="13" name="Rectangle 12">
            <a:extLst>
              <a:ext uri="{FF2B5EF4-FFF2-40B4-BE49-F238E27FC236}">
                <a16:creationId xmlns:a16="http://schemas.microsoft.com/office/drawing/2014/main" id="{3FE92B7D-47AE-4A59-8B04-31731220B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rgbClr val="C1DE9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01430092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F39A7A-89EA-4D7E-870A-3C099F599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668" y="160867"/>
            <a:ext cx="10950700" cy="65362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6">
            <a:extLst>
              <a:ext uri="{FF2B5EF4-FFF2-40B4-BE49-F238E27FC236}">
                <a16:creationId xmlns:a16="http://schemas.microsoft.com/office/drawing/2014/main" id="{7B1200C0-8D6D-42B6-ADB7-E4795C0D0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59872"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bg2"/>
          </a:solidFill>
          <a:ln w="0">
            <a:noFill/>
            <a:prstDash val="solid"/>
            <a:round/>
            <a:headEnd/>
            <a:tailEnd/>
          </a:ln>
        </p:spPr>
        <p:txBody>
          <a:bodyPr/>
          <a:lstStyle/>
          <a:p>
            <a:endParaRPr lang="en-US"/>
          </a:p>
        </p:txBody>
      </p:sp>
      <p:sp>
        <p:nvSpPr>
          <p:cNvPr id="11" name="Freeform 6">
            <a:extLst>
              <a:ext uri="{FF2B5EF4-FFF2-40B4-BE49-F238E27FC236}">
                <a16:creationId xmlns:a16="http://schemas.microsoft.com/office/drawing/2014/main" id="{1AD880E1-1BBB-4E9C-ABD0-632428BBFD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pic>
        <p:nvPicPr>
          <p:cNvPr id="2" name="Picture 1">
            <a:extLst>
              <a:ext uri="{FF2B5EF4-FFF2-40B4-BE49-F238E27FC236}">
                <a16:creationId xmlns:a16="http://schemas.microsoft.com/office/drawing/2014/main" id="{754E09C1-53CB-13C1-7FBF-41FBFFC44422}"/>
              </a:ext>
            </a:extLst>
          </p:cNvPr>
          <p:cNvPicPr>
            <a:picLocks noChangeAspect="1"/>
          </p:cNvPicPr>
          <p:nvPr/>
        </p:nvPicPr>
        <p:blipFill>
          <a:blip r:embed="rId2"/>
          <a:stretch>
            <a:fillRect/>
          </a:stretch>
        </p:blipFill>
        <p:spPr>
          <a:xfrm>
            <a:off x="1855950" y="1208354"/>
            <a:ext cx="8927218" cy="4441290"/>
          </a:xfrm>
          <a:prstGeom prst="rect">
            <a:avLst/>
          </a:prstGeom>
        </p:spPr>
      </p:pic>
      <p:sp>
        <p:nvSpPr>
          <p:cNvPr id="13" name="Rectangle 12">
            <a:extLst>
              <a:ext uri="{FF2B5EF4-FFF2-40B4-BE49-F238E27FC236}">
                <a16:creationId xmlns:a16="http://schemas.microsoft.com/office/drawing/2014/main" id="{3FE92B7D-47AE-4A59-8B04-31731220B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rgbClr val="FA7C5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900358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5"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txBody>
          <a:bodyPr/>
          <a:lstStyle/>
          <a:p>
            <a:endParaRPr lang="en-US"/>
          </a:p>
        </p:txBody>
      </p:sp>
      <p:sp>
        <p:nvSpPr>
          <p:cNvPr id="17417" name="Rectangle 17416">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7419" name="Rectangle 17418">
            <a:extLst>
              <a:ext uri="{FF2B5EF4-FFF2-40B4-BE49-F238E27FC236}">
                <a16:creationId xmlns:a16="http://schemas.microsoft.com/office/drawing/2014/main" id="{DFEF8384-2545-4ACD-9071-49DD1CFC4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421" name="Freeform 22">
            <a:extLst>
              <a:ext uri="{FF2B5EF4-FFF2-40B4-BE49-F238E27FC236}">
                <a16:creationId xmlns:a16="http://schemas.microsoft.com/office/drawing/2014/main" id="{F77DB8FA-61A7-4DE7-A777-6D258D172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4695443" cy="6858000"/>
          </a:xfrm>
          <a:custGeom>
            <a:avLst/>
            <a:gdLst>
              <a:gd name="connsiteX0" fmla="*/ 0 w 4992864"/>
              <a:gd name="connsiteY0" fmla="*/ 0 h 6858000"/>
              <a:gd name="connsiteX1" fmla="*/ 4813476 w 4992864"/>
              <a:gd name="connsiteY1" fmla="*/ 0 h 6858000"/>
              <a:gd name="connsiteX2" fmla="*/ 4818239 w 4992864"/>
              <a:gd name="connsiteY2" fmla="*/ 66675 h 6858000"/>
              <a:gd name="connsiteX3" fmla="*/ 4826176 w 4992864"/>
              <a:gd name="connsiteY3" fmla="*/ 122237 h 6858000"/>
              <a:gd name="connsiteX4" fmla="*/ 4835701 w 4992864"/>
              <a:gd name="connsiteY4" fmla="*/ 174625 h 6858000"/>
              <a:gd name="connsiteX5" fmla="*/ 4851576 w 4992864"/>
              <a:gd name="connsiteY5" fmla="*/ 217487 h 6858000"/>
              <a:gd name="connsiteX6" fmla="*/ 4867451 w 4992864"/>
              <a:gd name="connsiteY6" fmla="*/ 260350 h 6858000"/>
              <a:gd name="connsiteX7" fmla="*/ 4886501 w 4992864"/>
              <a:gd name="connsiteY7" fmla="*/ 296862 h 6858000"/>
              <a:gd name="connsiteX8" fmla="*/ 4905551 w 4992864"/>
              <a:gd name="connsiteY8" fmla="*/ 334962 h 6858000"/>
              <a:gd name="connsiteX9" fmla="*/ 4923014 w 4992864"/>
              <a:gd name="connsiteY9" fmla="*/ 369887 h 6858000"/>
              <a:gd name="connsiteX10" fmla="*/ 4940476 w 4992864"/>
              <a:gd name="connsiteY10" fmla="*/ 409575 h 6858000"/>
              <a:gd name="connsiteX11" fmla="*/ 4956351 w 4992864"/>
              <a:gd name="connsiteY11" fmla="*/ 450850 h 6858000"/>
              <a:gd name="connsiteX12" fmla="*/ 4970639 w 4992864"/>
              <a:gd name="connsiteY12" fmla="*/ 496887 h 6858000"/>
              <a:gd name="connsiteX13" fmla="*/ 4981751 w 4992864"/>
              <a:gd name="connsiteY13" fmla="*/ 546100 h 6858000"/>
              <a:gd name="connsiteX14" fmla="*/ 4989689 w 4992864"/>
              <a:gd name="connsiteY14" fmla="*/ 606425 h 6858000"/>
              <a:gd name="connsiteX15" fmla="*/ 4992864 w 4992864"/>
              <a:gd name="connsiteY15" fmla="*/ 673100 h 6858000"/>
              <a:gd name="connsiteX16" fmla="*/ 4989689 w 4992864"/>
              <a:gd name="connsiteY16" fmla="*/ 744537 h 6858000"/>
              <a:gd name="connsiteX17" fmla="*/ 4981751 w 4992864"/>
              <a:gd name="connsiteY17" fmla="*/ 801687 h 6858000"/>
              <a:gd name="connsiteX18" fmla="*/ 4970639 w 4992864"/>
              <a:gd name="connsiteY18" fmla="*/ 854075 h 6858000"/>
              <a:gd name="connsiteX19" fmla="*/ 4956351 w 4992864"/>
              <a:gd name="connsiteY19" fmla="*/ 901700 h 6858000"/>
              <a:gd name="connsiteX20" fmla="*/ 4940476 w 4992864"/>
              <a:gd name="connsiteY20" fmla="*/ 942975 h 6858000"/>
              <a:gd name="connsiteX21" fmla="*/ 4921426 w 4992864"/>
              <a:gd name="connsiteY21" fmla="*/ 981075 h 6858000"/>
              <a:gd name="connsiteX22" fmla="*/ 4902376 w 4992864"/>
              <a:gd name="connsiteY22" fmla="*/ 1017587 h 6858000"/>
              <a:gd name="connsiteX23" fmla="*/ 4883326 w 4992864"/>
              <a:gd name="connsiteY23" fmla="*/ 1055687 h 6858000"/>
              <a:gd name="connsiteX24" fmla="*/ 4865864 w 4992864"/>
              <a:gd name="connsiteY24" fmla="*/ 1095375 h 6858000"/>
              <a:gd name="connsiteX25" fmla="*/ 4848401 w 4992864"/>
              <a:gd name="connsiteY25" fmla="*/ 1136650 h 6858000"/>
              <a:gd name="connsiteX26" fmla="*/ 4834114 w 4992864"/>
              <a:gd name="connsiteY26" fmla="*/ 1182687 h 6858000"/>
              <a:gd name="connsiteX27" fmla="*/ 4824589 w 4992864"/>
              <a:gd name="connsiteY27" fmla="*/ 1235075 h 6858000"/>
              <a:gd name="connsiteX28" fmla="*/ 4815064 w 4992864"/>
              <a:gd name="connsiteY28" fmla="*/ 1295400 h 6858000"/>
              <a:gd name="connsiteX29" fmla="*/ 4813476 w 4992864"/>
              <a:gd name="connsiteY29" fmla="*/ 1363662 h 6858000"/>
              <a:gd name="connsiteX30" fmla="*/ 4815064 w 4992864"/>
              <a:gd name="connsiteY30" fmla="*/ 1431925 h 6858000"/>
              <a:gd name="connsiteX31" fmla="*/ 4824589 w 4992864"/>
              <a:gd name="connsiteY31" fmla="*/ 1492250 h 6858000"/>
              <a:gd name="connsiteX32" fmla="*/ 4834114 w 4992864"/>
              <a:gd name="connsiteY32" fmla="*/ 1544637 h 6858000"/>
              <a:gd name="connsiteX33" fmla="*/ 4848401 w 4992864"/>
              <a:gd name="connsiteY33" fmla="*/ 1589087 h 6858000"/>
              <a:gd name="connsiteX34" fmla="*/ 4865864 w 4992864"/>
              <a:gd name="connsiteY34" fmla="*/ 1631950 h 6858000"/>
              <a:gd name="connsiteX35" fmla="*/ 4883326 w 4992864"/>
              <a:gd name="connsiteY35" fmla="*/ 1671637 h 6858000"/>
              <a:gd name="connsiteX36" fmla="*/ 4902376 w 4992864"/>
              <a:gd name="connsiteY36" fmla="*/ 1708150 h 6858000"/>
              <a:gd name="connsiteX37" fmla="*/ 4921426 w 4992864"/>
              <a:gd name="connsiteY37" fmla="*/ 1743075 h 6858000"/>
              <a:gd name="connsiteX38" fmla="*/ 4940476 w 4992864"/>
              <a:gd name="connsiteY38" fmla="*/ 1782762 h 6858000"/>
              <a:gd name="connsiteX39" fmla="*/ 4956351 w 4992864"/>
              <a:gd name="connsiteY39" fmla="*/ 1824037 h 6858000"/>
              <a:gd name="connsiteX40" fmla="*/ 4970639 w 4992864"/>
              <a:gd name="connsiteY40" fmla="*/ 1870075 h 6858000"/>
              <a:gd name="connsiteX41" fmla="*/ 4981751 w 4992864"/>
              <a:gd name="connsiteY41" fmla="*/ 1922462 h 6858000"/>
              <a:gd name="connsiteX42" fmla="*/ 4989689 w 4992864"/>
              <a:gd name="connsiteY42" fmla="*/ 1982787 h 6858000"/>
              <a:gd name="connsiteX43" fmla="*/ 4992864 w 4992864"/>
              <a:gd name="connsiteY43" fmla="*/ 2051050 h 6858000"/>
              <a:gd name="connsiteX44" fmla="*/ 4989689 w 4992864"/>
              <a:gd name="connsiteY44" fmla="*/ 2119312 h 6858000"/>
              <a:gd name="connsiteX45" fmla="*/ 4981751 w 4992864"/>
              <a:gd name="connsiteY45" fmla="*/ 2179637 h 6858000"/>
              <a:gd name="connsiteX46" fmla="*/ 4970639 w 4992864"/>
              <a:gd name="connsiteY46" fmla="*/ 2232025 h 6858000"/>
              <a:gd name="connsiteX47" fmla="*/ 4956351 w 4992864"/>
              <a:gd name="connsiteY47" fmla="*/ 2278062 h 6858000"/>
              <a:gd name="connsiteX48" fmla="*/ 4940476 w 4992864"/>
              <a:gd name="connsiteY48" fmla="*/ 2319337 h 6858000"/>
              <a:gd name="connsiteX49" fmla="*/ 4921426 w 4992864"/>
              <a:gd name="connsiteY49" fmla="*/ 2359025 h 6858000"/>
              <a:gd name="connsiteX50" fmla="*/ 4902376 w 4992864"/>
              <a:gd name="connsiteY50" fmla="*/ 2395537 h 6858000"/>
              <a:gd name="connsiteX51" fmla="*/ 4883326 w 4992864"/>
              <a:gd name="connsiteY51" fmla="*/ 2433637 h 6858000"/>
              <a:gd name="connsiteX52" fmla="*/ 4865864 w 4992864"/>
              <a:gd name="connsiteY52" fmla="*/ 2471737 h 6858000"/>
              <a:gd name="connsiteX53" fmla="*/ 4848401 w 4992864"/>
              <a:gd name="connsiteY53" fmla="*/ 2513012 h 6858000"/>
              <a:gd name="connsiteX54" fmla="*/ 4834114 w 4992864"/>
              <a:gd name="connsiteY54" fmla="*/ 2560637 h 6858000"/>
              <a:gd name="connsiteX55" fmla="*/ 4824589 w 4992864"/>
              <a:gd name="connsiteY55" fmla="*/ 2613025 h 6858000"/>
              <a:gd name="connsiteX56" fmla="*/ 4815064 w 4992864"/>
              <a:gd name="connsiteY56" fmla="*/ 2671762 h 6858000"/>
              <a:gd name="connsiteX57" fmla="*/ 4813476 w 4992864"/>
              <a:gd name="connsiteY57" fmla="*/ 2741612 h 6858000"/>
              <a:gd name="connsiteX58" fmla="*/ 4815064 w 4992864"/>
              <a:gd name="connsiteY58" fmla="*/ 2809875 h 6858000"/>
              <a:gd name="connsiteX59" fmla="*/ 4824589 w 4992864"/>
              <a:gd name="connsiteY59" fmla="*/ 2868612 h 6858000"/>
              <a:gd name="connsiteX60" fmla="*/ 4834114 w 4992864"/>
              <a:gd name="connsiteY60" fmla="*/ 2922587 h 6858000"/>
              <a:gd name="connsiteX61" fmla="*/ 4848401 w 4992864"/>
              <a:gd name="connsiteY61" fmla="*/ 2967037 h 6858000"/>
              <a:gd name="connsiteX62" fmla="*/ 4865864 w 4992864"/>
              <a:gd name="connsiteY62" fmla="*/ 3009900 h 6858000"/>
              <a:gd name="connsiteX63" fmla="*/ 4883326 w 4992864"/>
              <a:gd name="connsiteY63" fmla="*/ 3046412 h 6858000"/>
              <a:gd name="connsiteX64" fmla="*/ 4902376 w 4992864"/>
              <a:gd name="connsiteY64" fmla="*/ 3084512 h 6858000"/>
              <a:gd name="connsiteX65" fmla="*/ 4921426 w 4992864"/>
              <a:gd name="connsiteY65" fmla="*/ 3121025 h 6858000"/>
              <a:gd name="connsiteX66" fmla="*/ 4940476 w 4992864"/>
              <a:gd name="connsiteY66" fmla="*/ 3160712 h 6858000"/>
              <a:gd name="connsiteX67" fmla="*/ 4956351 w 4992864"/>
              <a:gd name="connsiteY67" fmla="*/ 3201987 h 6858000"/>
              <a:gd name="connsiteX68" fmla="*/ 4970639 w 4992864"/>
              <a:gd name="connsiteY68" fmla="*/ 3248025 h 6858000"/>
              <a:gd name="connsiteX69" fmla="*/ 4981751 w 4992864"/>
              <a:gd name="connsiteY69" fmla="*/ 3300412 h 6858000"/>
              <a:gd name="connsiteX70" fmla="*/ 4989689 w 4992864"/>
              <a:gd name="connsiteY70" fmla="*/ 3360737 h 6858000"/>
              <a:gd name="connsiteX71" fmla="*/ 4992864 w 4992864"/>
              <a:gd name="connsiteY71" fmla="*/ 3427412 h 6858000"/>
              <a:gd name="connsiteX72" fmla="*/ 4989689 w 4992864"/>
              <a:gd name="connsiteY72" fmla="*/ 3497262 h 6858000"/>
              <a:gd name="connsiteX73" fmla="*/ 4981751 w 4992864"/>
              <a:gd name="connsiteY73" fmla="*/ 3557587 h 6858000"/>
              <a:gd name="connsiteX74" fmla="*/ 4970639 w 4992864"/>
              <a:gd name="connsiteY74" fmla="*/ 3609975 h 6858000"/>
              <a:gd name="connsiteX75" fmla="*/ 4956351 w 4992864"/>
              <a:gd name="connsiteY75" fmla="*/ 3656012 h 6858000"/>
              <a:gd name="connsiteX76" fmla="*/ 4940476 w 4992864"/>
              <a:gd name="connsiteY76" fmla="*/ 3697287 h 6858000"/>
              <a:gd name="connsiteX77" fmla="*/ 4921426 w 4992864"/>
              <a:gd name="connsiteY77" fmla="*/ 3736975 h 6858000"/>
              <a:gd name="connsiteX78" fmla="*/ 4883326 w 4992864"/>
              <a:gd name="connsiteY78" fmla="*/ 3811587 h 6858000"/>
              <a:gd name="connsiteX79" fmla="*/ 4865864 w 4992864"/>
              <a:gd name="connsiteY79" fmla="*/ 3848100 h 6858000"/>
              <a:gd name="connsiteX80" fmla="*/ 4848401 w 4992864"/>
              <a:gd name="connsiteY80" fmla="*/ 3890962 h 6858000"/>
              <a:gd name="connsiteX81" fmla="*/ 4834114 w 4992864"/>
              <a:gd name="connsiteY81" fmla="*/ 3935412 h 6858000"/>
              <a:gd name="connsiteX82" fmla="*/ 4824589 w 4992864"/>
              <a:gd name="connsiteY82" fmla="*/ 3987800 h 6858000"/>
              <a:gd name="connsiteX83" fmla="*/ 4815064 w 4992864"/>
              <a:gd name="connsiteY83" fmla="*/ 4048125 h 6858000"/>
              <a:gd name="connsiteX84" fmla="*/ 4813476 w 4992864"/>
              <a:gd name="connsiteY84" fmla="*/ 4116387 h 6858000"/>
              <a:gd name="connsiteX85" fmla="*/ 4815064 w 4992864"/>
              <a:gd name="connsiteY85" fmla="*/ 4186237 h 6858000"/>
              <a:gd name="connsiteX86" fmla="*/ 4824589 w 4992864"/>
              <a:gd name="connsiteY86" fmla="*/ 4244975 h 6858000"/>
              <a:gd name="connsiteX87" fmla="*/ 4834114 w 4992864"/>
              <a:gd name="connsiteY87" fmla="*/ 4297362 h 6858000"/>
              <a:gd name="connsiteX88" fmla="*/ 4848401 w 4992864"/>
              <a:gd name="connsiteY88" fmla="*/ 4343400 h 6858000"/>
              <a:gd name="connsiteX89" fmla="*/ 4865864 w 4992864"/>
              <a:gd name="connsiteY89" fmla="*/ 4386262 h 6858000"/>
              <a:gd name="connsiteX90" fmla="*/ 4883326 w 4992864"/>
              <a:gd name="connsiteY90" fmla="*/ 4424362 h 6858000"/>
              <a:gd name="connsiteX91" fmla="*/ 4921426 w 4992864"/>
              <a:gd name="connsiteY91" fmla="*/ 4498975 h 6858000"/>
              <a:gd name="connsiteX92" fmla="*/ 4940476 w 4992864"/>
              <a:gd name="connsiteY92" fmla="*/ 4537075 h 6858000"/>
              <a:gd name="connsiteX93" fmla="*/ 4956351 w 4992864"/>
              <a:gd name="connsiteY93" fmla="*/ 4579937 h 6858000"/>
              <a:gd name="connsiteX94" fmla="*/ 4970639 w 4992864"/>
              <a:gd name="connsiteY94" fmla="*/ 4625975 h 6858000"/>
              <a:gd name="connsiteX95" fmla="*/ 4981751 w 4992864"/>
              <a:gd name="connsiteY95" fmla="*/ 4678362 h 6858000"/>
              <a:gd name="connsiteX96" fmla="*/ 4989689 w 4992864"/>
              <a:gd name="connsiteY96" fmla="*/ 4738687 h 6858000"/>
              <a:gd name="connsiteX97" fmla="*/ 4992864 w 4992864"/>
              <a:gd name="connsiteY97" fmla="*/ 4806950 h 6858000"/>
              <a:gd name="connsiteX98" fmla="*/ 4989689 w 4992864"/>
              <a:gd name="connsiteY98" fmla="*/ 4875212 h 6858000"/>
              <a:gd name="connsiteX99" fmla="*/ 4981751 w 4992864"/>
              <a:gd name="connsiteY99" fmla="*/ 4935537 h 6858000"/>
              <a:gd name="connsiteX100" fmla="*/ 4970639 w 4992864"/>
              <a:gd name="connsiteY100" fmla="*/ 4987925 h 6858000"/>
              <a:gd name="connsiteX101" fmla="*/ 4956351 w 4992864"/>
              <a:gd name="connsiteY101" fmla="*/ 5033962 h 6858000"/>
              <a:gd name="connsiteX102" fmla="*/ 4940476 w 4992864"/>
              <a:gd name="connsiteY102" fmla="*/ 5075237 h 6858000"/>
              <a:gd name="connsiteX103" fmla="*/ 4921426 w 4992864"/>
              <a:gd name="connsiteY103" fmla="*/ 5114925 h 6858000"/>
              <a:gd name="connsiteX104" fmla="*/ 4902376 w 4992864"/>
              <a:gd name="connsiteY104" fmla="*/ 5149850 h 6858000"/>
              <a:gd name="connsiteX105" fmla="*/ 4883326 w 4992864"/>
              <a:gd name="connsiteY105" fmla="*/ 5186362 h 6858000"/>
              <a:gd name="connsiteX106" fmla="*/ 4865864 w 4992864"/>
              <a:gd name="connsiteY106" fmla="*/ 5226050 h 6858000"/>
              <a:gd name="connsiteX107" fmla="*/ 4848401 w 4992864"/>
              <a:gd name="connsiteY107" fmla="*/ 5268912 h 6858000"/>
              <a:gd name="connsiteX108" fmla="*/ 4834114 w 4992864"/>
              <a:gd name="connsiteY108" fmla="*/ 5313362 h 6858000"/>
              <a:gd name="connsiteX109" fmla="*/ 4824589 w 4992864"/>
              <a:gd name="connsiteY109" fmla="*/ 5365750 h 6858000"/>
              <a:gd name="connsiteX110" fmla="*/ 4815064 w 4992864"/>
              <a:gd name="connsiteY110" fmla="*/ 5426075 h 6858000"/>
              <a:gd name="connsiteX111" fmla="*/ 4813476 w 4992864"/>
              <a:gd name="connsiteY111" fmla="*/ 5494337 h 6858000"/>
              <a:gd name="connsiteX112" fmla="*/ 4815064 w 4992864"/>
              <a:gd name="connsiteY112" fmla="*/ 5562600 h 6858000"/>
              <a:gd name="connsiteX113" fmla="*/ 4824589 w 4992864"/>
              <a:gd name="connsiteY113" fmla="*/ 5622925 h 6858000"/>
              <a:gd name="connsiteX114" fmla="*/ 4834114 w 4992864"/>
              <a:gd name="connsiteY114" fmla="*/ 5675312 h 6858000"/>
              <a:gd name="connsiteX115" fmla="*/ 4848401 w 4992864"/>
              <a:gd name="connsiteY115" fmla="*/ 5721350 h 6858000"/>
              <a:gd name="connsiteX116" fmla="*/ 4865864 w 4992864"/>
              <a:gd name="connsiteY116" fmla="*/ 5762625 h 6858000"/>
              <a:gd name="connsiteX117" fmla="*/ 4883326 w 4992864"/>
              <a:gd name="connsiteY117" fmla="*/ 5802312 h 6858000"/>
              <a:gd name="connsiteX118" fmla="*/ 4902376 w 4992864"/>
              <a:gd name="connsiteY118" fmla="*/ 5840412 h 6858000"/>
              <a:gd name="connsiteX119" fmla="*/ 4921426 w 4992864"/>
              <a:gd name="connsiteY119" fmla="*/ 5876925 h 6858000"/>
              <a:gd name="connsiteX120" fmla="*/ 4940476 w 4992864"/>
              <a:gd name="connsiteY120" fmla="*/ 5915025 h 6858000"/>
              <a:gd name="connsiteX121" fmla="*/ 4956351 w 4992864"/>
              <a:gd name="connsiteY121" fmla="*/ 5956300 h 6858000"/>
              <a:gd name="connsiteX122" fmla="*/ 4970639 w 4992864"/>
              <a:gd name="connsiteY122" fmla="*/ 6003925 h 6858000"/>
              <a:gd name="connsiteX123" fmla="*/ 4981751 w 4992864"/>
              <a:gd name="connsiteY123" fmla="*/ 6056312 h 6858000"/>
              <a:gd name="connsiteX124" fmla="*/ 4989689 w 4992864"/>
              <a:gd name="connsiteY124" fmla="*/ 6113462 h 6858000"/>
              <a:gd name="connsiteX125" fmla="*/ 4992864 w 4992864"/>
              <a:gd name="connsiteY125" fmla="*/ 6183312 h 6858000"/>
              <a:gd name="connsiteX126" fmla="*/ 4989689 w 4992864"/>
              <a:gd name="connsiteY126" fmla="*/ 6251575 h 6858000"/>
              <a:gd name="connsiteX127" fmla="*/ 4981751 w 4992864"/>
              <a:gd name="connsiteY127" fmla="*/ 6311900 h 6858000"/>
              <a:gd name="connsiteX128" fmla="*/ 4970639 w 4992864"/>
              <a:gd name="connsiteY128" fmla="*/ 6361112 h 6858000"/>
              <a:gd name="connsiteX129" fmla="*/ 4956351 w 4992864"/>
              <a:gd name="connsiteY129" fmla="*/ 6407150 h 6858000"/>
              <a:gd name="connsiteX130" fmla="*/ 4940476 w 4992864"/>
              <a:gd name="connsiteY130" fmla="*/ 6448425 h 6858000"/>
              <a:gd name="connsiteX131" fmla="*/ 4923014 w 4992864"/>
              <a:gd name="connsiteY131" fmla="*/ 6488112 h 6858000"/>
              <a:gd name="connsiteX132" fmla="*/ 4905551 w 4992864"/>
              <a:gd name="connsiteY132" fmla="*/ 6523037 h 6858000"/>
              <a:gd name="connsiteX133" fmla="*/ 4886501 w 4992864"/>
              <a:gd name="connsiteY133" fmla="*/ 6561137 h 6858000"/>
              <a:gd name="connsiteX134" fmla="*/ 4867451 w 4992864"/>
              <a:gd name="connsiteY134" fmla="*/ 6597650 h 6858000"/>
              <a:gd name="connsiteX135" fmla="*/ 4851576 w 4992864"/>
              <a:gd name="connsiteY135" fmla="*/ 6640512 h 6858000"/>
              <a:gd name="connsiteX136" fmla="*/ 4835701 w 4992864"/>
              <a:gd name="connsiteY136" fmla="*/ 6683375 h 6858000"/>
              <a:gd name="connsiteX137" fmla="*/ 4826176 w 4992864"/>
              <a:gd name="connsiteY137" fmla="*/ 6735762 h 6858000"/>
              <a:gd name="connsiteX138" fmla="*/ 4818239 w 4992864"/>
              <a:gd name="connsiteY138" fmla="*/ 6791325 h 6858000"/>
              <a:gd name="connsiteX139" fmla="*/ 4813476 w 4992864"/>
              <a:gd name="connsiteY139" fmla="*/ 6858000 h 6858000"/>
              <a:gd name="connsiteX140" fmla="*/ 0 w 499286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992864" h="6858000">
                <a:moveTo>
                  <a:pt x="0" y="0"/>
                </a:moveTo>
                <a:lnTo>
                  <a:pt x="4813476" y="0"/>
                </a:lnTo>
                <a:lnTo>
                  <a:pt x="4818239" y="66675"/>
                </a:lnTo>
                <a:lnTo>
                  <a:pt x="4826176" y="122237"/>
                </a:lnTo>
                <a:lnTo>
                  <a:pt x="4835701" y="174625"/>
                </a:lnTo>
                <a:lnTo>
                  <a:pt x="4851576" y="217487"/>
                </a:lnTo>
                <a:lnTo>
                  <a:pt x="4867451" y="260350"/>
                </a:lnTo>
                <a:lnTo>
                  <a:pt x="4886501" y="296862"/>
                </a:lnTo>
                <a:lnTo>
                  <a:pt x="4905551" y="334962"/>
                </a:lnTo>
                <a:lnTo>
                  <a:pt x="4923014" y="369887"/>
                </a:lnTo>
                <a:lnTo>
                  <a:pt x="4940476" y="409575"/>
                </a:lnTo>
                <a:lnTo>
                  <a:pt x="4956351" y="450850"/>
                </a:lnTo>
                <a:lnTo>
                  <a:pt x="4970639" y="496887"/>
                </a:lnTo>
                <a:lnTo>
                  <a:pt x="4981751" y="546100"/>
                </a:lnTo>
                <a:lnTo>
                  <a:pt x="4989689" y="606425"/>
                </a:lnTo>
                <a:lnTo>
                  <a:pt x="4992864" y="673100"/>
                </a:lnTo>
                <a:lnTo>
                  <a:pt x="4989689" y="744537"/>
                </a:lnTo>
                <a:lnTo>
                  <a:pt x="4981751" y="801687"/>
                </a:lnTo>
                <a:lnTo>
                  <a:pt x="4970639" y="854075"/>
                </a:lnTo>
                <a:lnTo>
                  <a:pt x="4956351" y="901700"/>
                </a:lnTo>
                <a:lnTo>
                  <a:pt x="4940476" y="942975"/>
                </a:lnTo>
                <a:lnTo>
                  <a:pt x="4921426" y="981075"/>
                </a:lnTo>
                <a:lnTo>
                  <a:pt x="4902376" y="1017587"/>
                </a:lnTo>
                <a:lnTo>
                  <a:pt x="4883326" y="1055687"/>
                </a:lnTo>
                <a:lnTo>
                  <a:pt x="4865864" y="1095375"/>
                </a:lnTo>
                <a:lnTo>
                  <a:pt x="4848401" y="1136650"/>
                </a:lnTo>
                <a:lnTo>
                  <a:pt x="4834114" y="1182687"/>
                </a:lnTo>
                <a:lnTo>
                  <a:pt x="4824589" y="1235075"/>
                </a:lnTo>
                <a:lnTo>
                  <a:pt x="4815064" y="1295400"/>
                </a:lnTo>
                <a:lnTo>
                  <a:pt x="4813476" y="1363662"/>
                </a:lnTo>
                <a:lnTo>
                  <a:pt x="4815064" y="1431925"/>
                </a:lnTo>
                <a:lnTo>
                  <a:pt x="4824589" y="1492250"/>
                </a:lnTo>
                <a:lnTo>
                  <a:pt x="4834114" y="1544637"/>
                </a:lnTo>
                <a:lnTo>
                  <a:pt x="4848401" y="1589087"/>
                </a:lnTo>
                <a:lnTo>
                  <a:pt x="4865864" y="1631950"/>
                </a:lnTo>
                <a:lnTo>
                  <a:pt x="4883326" y="1671637"/>
                </a:lnTo>
                <a:lnTo>
                  <a:pt x="4902376" y="1708150"/>
                </a:lnTo>
                <a:lnTo>
                  <a:pt x="4921426" y="1743075"/>
                </a:lnTo>
                <a:lnTo>
                  <a:pt x="4940476" y="1782762"/>
                </a:lnTo>
                <a:lnTo>
                  <a:pt x="4956351" y="1824037"/>
                </a:lnTo>
                <a:lnTo>
                  <a:pt x="4970639" y="1870075"/>
                </a:lnTo>
                <a:lnTo>
                  <a:pt x="4981751" y="1922462"/>
                </a:lnTo>
                <a:lnTo>
                  <a:pt x="4989689" y="1982787"/>
                </a:lnTo>
                <a:lnTo>
                  <a:pt x="4992864" y="2051050"/>
                </a:lnTo>
                <a:lnTo>
                  <a:pt x="4989689" y="2119312"/>
                </a:lnTo>
                <a:lnTo>
                  <a:pt x="4981751" y="2179637"/>
                </a:lnTo>
                <a:lnTo>
                  <a:pt x="4970639" y="2232025"/>
                </a:lnTo>
                <a:lnTo>
                  <a:pt x="4956351" y="2278062"/>
                </a:lnTo>
                <a:lnTo>
                  <a:pt x="4940476" y="2319337"/>
                </a:lnTo>
                <a:lnTo>
                  <a:pt x="4921426" y="2359025"/>
                </a:lnTo>
                <a:lnTo>
                  <a:pt x="4902376" y="2395537"/>
                </a:lnTo>
                <a:lnTo>
                  <a:pt x="4883326" y="2433637"/>
                </a:lnTo>
                <a:lnTo>
                  <a:pt x="4865864" y="2471737"/>
                </a:lnTo>
                <a:lnTo>
                  <a:pt x="4848401" y="2513012"/>
                </a:lnTo>
                <a:lnTo>
                  <a:pt x="4834114" y="2560637"/>
                </a:lnTo>
                <a:lnTo>
                  <a:pt x="4824589" y="2613025"/>
                </a:lnTo>
                <a:lnTo>
                  <a:pt x="4815064" y="2671762"/>
                </a:lnTo>
                <a:lnTo>
                  <a:pt x="4813476" y="2741612"/>
                </a:lnTo>
                <a:lnTo>
                  <a:pt x="4815064" y="2809875"/>
                </a:lnTo>
                <a:lnTo>
                  <a:pt x="4824589" y="2868612"/>
                </a:lnTo>
                <a:lnTo>
                  <a:pt x="4834114" y="2922587"/>
                </a:lnTo>
                <a:lnTo>
                  <a:pt x="4848401" y="2967037"/>
                </a:lnTo>
                <a:lnTo>
                  <a:pt x="4865864" y="3009900"/>
                </a:lnTo>
                <a:lnTo>
                  <a:pt x="4883326" y="3046412"/>
                </a:lnTo>
                <a:lnTo>
                  <a:pt x="4902376" y="3084512"/>
                </a:lnTo>
                <a:lnTo>
                  <a:pt x="4921426" y="3121025"/>
                </a:lnTo>
                <a:lnTo>
                  <a:pt x="4940476" y="3160712"/>
                </a:lnTo>
                <a:lnTo>
                  <a:pt x="4956351" y="3201987"/>
                </a:lnTo>
                <a:lnTo>
                  <a:pt x="4970639" y="3248025"/>
                </a:lnTo>
                <a:lnTo>
                  <a:pt x="4981751" y="3300412"/>
                </a:lnTo>
                <a:lnTo>
                  <a:pt x="4989689" y="3360737"/>
                </a:lnTo>
                <a:lnTo>
                  <a:pt x="4992864" y="3427412"/>
                </a:lnTo>
                <a:lnTo>
                  <a:pt x="4989689" y="3497262"/>
                </a:lnTo>
                <a:lnTo>
                  <a:pt x="4981751" y="3557587"/>
                </a:lnTo>
                <a:lnTo>
                  <a:pt x="4970639" y="3609975"/>
                </a:lnTo>
                <a:lnTo>
                  <a:pt x="4956351" y="3656012"/>
                </a:lnTo>
                <a:lnTo>
                  <a:pt x="4940476" y="3697287"/>
                </a:lnTo>
                <a:lnTo>
                  <a:pt x="4921426" y="3736975"/>
                </a:lnTo>
                <a:lnTo>
                  <a:pt x="4883326" y="3811587"/>
                </a:lnTo>
                <a:lnTo>
                  <a:pt x="4865864" y="3848100"/>
                </a:lnTo>
                <a:lnTo>
                  <a:pt x="4848401" y="3890962"/>
                </a:lnTo>
                <a:lnTo>
                  <a:pt x="4834114" y="3935412"/>
                </a:lnTo>
                <a:lnTo>
                  <a:pt x="4824589" y="3987800"/>
                </a:lnTo>
                <a:lnTo>
                  <a:pt x="4815064" y="4048125"/>
                </a:lnTo>
                <a:lnTo>
                  <a:pt x="4813476" y="4116387"/>
                </a:lnTo>
                <a:lnTo>
                  <a:pt x="4815064" y="4186237"/>
                </a:lnTo>
                <a:lnTo>
                  <a:pt x="4824589" y="4244975"/>
                </a:lnTo>
                <a:lnTo>
                  <a:pt x="4834114" y="4297362"/>
                </a:lnTo>
                <a:lnTo>
                  <a:pt x="4848401" y="4343400"/>
                </a:lnTo>
                <a:lnTo>
                  <a:pt x="4865864" y="4386262"/>
                </a:lnTo>
                <a:lnTo>
                  <a:pt x="4883326" y="4424362"/>
                </a:lnTo>
                <a:lnTo>
                  <a:pt x="4921426" y="4498975"/>
                </a:lnTo>
                <a:lnTo>
                  <a:pt x="4940476" y="4537075"/>
                </a:lnTo>
                <a:lnTo>
                  <a:pt x="4956351" y="4579937"/>
                </a:lnTo>
                <a:lnTo>
                  <a:pt x="4970639" y="4625975"/>
                </a:lnTo>
                <a:lnTo>
                  <a:pt x="4981751" y="4678362"/>
                </a:lnTo>
                <a:lnTo>
                  <a:pt x="4989689" y="4738687"/>
                </a:lnTo>
                <a:lnTo>
                  <a:pt x="4992864" y="4806950"/>
                </a:lnTo>
                <a:lnTo>
                  <a:pt x="4989689" y="4875212"/>
                </a:lnTo>
                <a:lnTo>
                  <a:pt x="4981751" y="4935537"/>
                </a:lnTo>
                <a:lnTo>
                  <a:pt x="4970639" y="4987925"/>
                </a:lnTo>
                <a:lnTo>
                  <a:pt x="4956351" y="5033962"/>
                </a:lnTo>
                <a:lnTo>
                  <a:pt x="4940476" y="5075237"/>
                </a:lnTo>
                <a:lnTo>
                  <a:pt x="4921426" y="5114925"/>
                </a:lnTo>
                <a:lnTo>
                  <a:pt x="4902376" y="5149850"/>
                </a:lnTo>
                <a:lnTo>
                  <a:pt x="4883326" y="5186362"/>
                </a:lnTo>
                <a:lnTo>
                  <a:pt x="4865864" y="5226050"/>
                </a:lnTo>
                <a:lnTo>
                  <a:pt x="4848401" y="5268912"/>
                </a:lnTo>
                <a:lnTo>
                  <a:pt x="4834114" y="5313362"/>
                </a:lnTo>
                <a:lnTo>
                  <a:pt x="4824589" y="5365750"/>
                </a:lnTo>
                <a:lnTo>
                  <a:pt x="4815064" y="5426075"/>
                </a:lnTo>
                <a:lnTo>
                  <a:pt x="4813476" y="5494337"/>
                </a:lnTo>
                <a:lnTo>
                  <a:pt x="4815064" y="5562600"/>
                </a:lnTo>
                <a:lnTo>
                  <a:pt x="4824589" y="5622925"/>
                </a:lnTo>
                <a:lnTo>
                  <a:pt x="4834114" y="5675312"/>
                </a:lnTo>
                <a:lnTo>
                  <a:pt x="4848401" y="5721350"/>
                </a:lnTo>
                <a:lnTo>
                  <a:pt x="4865864" y="5762625"/>
                </a:lnTo>
                <a:lnTo>
                  <a:pt x="4883326" y="5802312"/>
                </a:lnTo>
                <a:lnTo>
                  <a:pt x="4902376" y="5840412"/>
                </a:lnTo>
                <a:lnTo>
                  <a:pt x="4921426" y="5876925"/>
                </a:lnTo>
                <a:lnTo>
                  <a:pt x="4940476" y="5915025"/>
                </a:lnTo>
                <a:lnTo>
                  <a:pt x="4956351" y="5956300"/>
                </a:lnTo>
                <a:lnTo>
                  <a:pt x="4970639" y="6003925"/>
                </a:lnTo>
                <a:lnTo>
                  <a:pt x="4981751" y="6056312"/>
                </a:lnTo>
                <a:lnTo>
                  <a:pt x="4989689" y="6113462"/>
                </a:lnTo>
                <a:lnTo>
                  <a:pt x="4992864" y="6183312"/>
                </a:lnTo>
                <a:lnTo>
                  <a:pt x="4989689" y="6251575"/>
                </a:lnTo>
                <a:lnTo>
                  <a:pt x="4981751" y="6311900"/>
                </a:lnTo>
                <a:lnTo>
                  <a:pt x="4970639" y="6361112"/>
                </a:lnTo>
                <a:lnTo>
                  <a:pt x="4956351" y="6407150"/>
                </a:lnTo>
                <a:lnTo>
                  <a:pt x="4940476" y="6448425"/>
                </a:lnTo>
                <a:lnTo>
                  <a:pt x="4923014" y="6488112"/>
                </a:lnTo>
                <a:lnTo>
                  <a:pt x="4905551" y="6523037"/>
                </a:lnTo>
                <a:lnTo>
                  <a:pt x="4886501" y="6561137"/>
                </a:lnTo>
                <a:lnTo>
                  <a:pt x="4867451" y="6597650"/>
                </a:lnTo>
                <a:lnTo>
                  <a:pt x="4851576" y="6640512"/>
                </a:lnTo>
                <a:lnTo>
                  <a:pt x="4835701" y="6683375"/>
                </a:lnTo>
                <a:lnTo>
                  <a:pt x="4826176" y="6735762"/>
                </a:lnTo>
                <a:lnTo>
                  <a:pt x="4818239" y="6791325"/>
                </a:lnTo>
                <a:lnTo>
                  <a:pt x="4813476" y="6858000"/>
                </a:lnTo>
                <a:lnTo>
                  <a:pt x="0" y="6858000"/>
                </a:lnTo>
                <a:close/>
              </a:path>
            </a:pathLst>
          </a:custGeom>
          <a:solidFill>
            <a:schemeClr val="accent1"/>
          </a:solidFill>
          <a:ln w="0">
            <a:noFill/>
            <a:prstDash val="solid"/>
            <a:round/>
            <a:headEnd/>
            <a:tailEnd/>
          </a:ln>
        </p:spPr>
        <p:txBody>
          <a:bodyPr/>
          <a:lstStyle/>
          <a:p>
            <a:endParaRPr lang="en-US"/>
          </a:p>
        </p:txBody>
      </p:sp>
      <p:sp>
        <p:nvSpPr>
          <p:cNvPr id="17409" name="Text Box 1">
            <a:extLst>
              <a:ext uri="{FF2B5EF4-FFF2-40B4-BE49-F238E27FC236}">
                <a16:creationId xmlns:a16="http://schemas.microsoft.com/office/drawing/2014/main" id="{2C399199-FA59-8246-669C-1BEA65CCC9BB}"/>
              </a:ext>
            </a:extLst>
          </p:cNvPr>
          <p:cNvSpPr txBox="1">
            <a:spLocks noChangeArrowheads="1"/>
          </p:cNvSpPr>
          <p:nvPr/>
        </p:nvSpPr>
        <p:spPr bwMode="auto">
          <a:xfrm>
            <a:off x="644853" y="643464"/>
            <a:ext cx="3601325" cy="43748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1440" tIns="45720" rIns="91440" bIns="45720" rtlCol="0" anchor="ctr">
            <a:norm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9pPr>
          </a:lstStyle>
          <a:p>
            <a:pPr algn="ctr" defTabSz="914400">
              <a:lnSpc>
                <a:spcPct val="90000"/>
              </a:lnSpc>
              <a:spcBef>
                <a:spcPct val="0"/>
              </a:spcBef>
              <a:spcAft>
                <a:spcPts val="600"/>
              </a:spcAft>
              <a:buClrTx/>
            </a:pPr>
            <a:r>
              <a:rPr lang="en-US" altLang="en-US" sz="4400" cap="all" spc="800" dirty="0">
                <a:solidFill>
                  <a:srgbClr val="2A1A00"/>
                </a:solidFill>
                <a:latin typeface="+mj-lt"/>
                <a:ea typeface="+mj-ea"/>
                <a:cs typeface="+mj-cs"/>
              </a:rPr>
              <a:t>Waterfall Model</a:t>
            </a:r>
          </a:p>
        </p:txBody>
      </p:sp>
      <p:pic>
        <p:nvPicPr>
          <p:cNvPr id="17410" name="Picture 2">
            <a:extLst>
              <a:ext uri="{FF2B5EF4-FFF2-40B4-BE49-F238E27FC236}">
                <a16:creationId xmlns:a16="http://schemas.microsoft.com/office/drawing/2014/main" id="{2E7A5EDC-4073-5257-F911-843A86FC39A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40297" y="1036131"/>
            <a:ext cx="6220332" cy="4789655"/>
          </a:xfrm>
          <a:prstGeom prst="rect">
            <a:avLst/>
          </a:prstGeom>
          <a:noFill/>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F39A7A-89EA-4D7E-870A-3C099F599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668" y="160867"/>
            <a:ext cx="10950700" cy="65362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6">
            <a:extLst>
              <a:ext uri="{FF2B5EF4-FFF2-40B4-BE49-F238E27FC236}">
                <a16:creationId xmlns:a16="http://schemas.microsoft.com/office/drawing/2014/main" id="{7B1200C0-8D6D-42B6-ADB7-E4795C0D0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59872"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bg2"/>
          </a:solidFill>
          <a:ln w="0">
            <a:noFill/>
            <a:prstDash val="solid"/>
            <a:round/>
            <a:headEnd/>
            <a:tailEnd/>
          </a:ln>
        </p:spPr>
        <p:txBody>
          <a:bodyPr/>
          <a:lstStyle/>
          <a:p>
            <a:endParaRPr lang="en-US"/>
          </a:p>
        </p:txBody>
      </p:sp>
      <p:sp>
        <p:nvSpPr>
          <p:cNvPr id="11" name="Freeform 6">
            <a:extLst>
              <a:ext uri="{FF2B5EF4-FFF2-40B4-BE49-F238E27FC236}">
                <a16:creationId xmlns:a16="http://schemas.microsoft.com/office/drawing/2014/main" id="{1AD880E1-1BBB-4E9C-ABD0-632428BBFD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pic>
        <p:nvPicPr>
          <p:cNvPr id="2" name="Picture 1">
            <a:extLst>
              <a:ext uri="{FF2B5EF4-FFF2-40B4-BE49-F238E27FC236}">
                <a16:creationId xmlns:a16="http://schemas.microsoft.com/office/drawing/2014/main" id="{977F8D30-C33C-1F89-D851-5F6C93745A9D}"/>
              </a:ext>
            </a:extLst>
          </p:cNvPr>
          <p:cNvPicPr>
            <a:picLocks noChangeAspect="1"/>
          </p:cNvPicPr>
          <p:nvPr/>
        </p:nvPicPr>
        <p:blipFill>
          <a:blip r:embed="rId2"/>
          <a:stretch>
            <a:fillRect/>
          </a:stretch>
        </p:blipFill>
        <p:spPr>
          <a:xfrm>
            <a:off x="1855950" y="1174877"/>
            <a:ext cx="8927218" cy="4508244"/>
          </a:xfrm>
          <a:prstGeom prst="rect">
            <a:avLst/>
          </a:prstGeom>
        </p:spPr>
      </p:pic>
      <p:sp>
        <p:nvSpPr>
          <p:cNvPr id="13" name="Rectangle 12">
            <a:extLst>
              <a:ext uri="{FF2B5EF4-FFF2-40B4-BE49-F238E27FC236}">
                <a16:creationId xmlns:a16="http://schemas.microsoft.com/office/drawing/2014/main" id="{3FE92B7D-47AE-4A59-8B04-31731220B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rgbClr val="CD3E75"/>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83911297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E079F42-5C7A-44DD-9E9F-A34795A48F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9091" y="0"/>
            <a:ext cx="114729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Freeform 6">
            <a:extLst>
              <a:ext uri="{FF2B5EF4-FFF2-40B4-BE49-F238E27FC236}">
                <a16:creationId xmlns:a16="http://schemas.microsoft.com/office/drawing/2014/main" id="{09777E15-6D68-4808-AD20-82EA7377F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3285"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txBody>
          <a:bodyPr/>
          <a:lstStyle/>
          <a:p>
            <a:endParaRPr lang="en-US"/>
          </a:p>
        </p:txBody>
      </p:sp>
      <p:sp>
        <p:nvSpPr>
          <p:cNvPr id="11" name="Freeform 6">
            <a:extLst>
              <a:ext uri="{FF2B5EF4-FFF2-40B4-BE49-F238E27FC236}">
                <a16:creationId xmlns:a16="http://schemas.microsoft.com/office/drawing/2014/main" id="{CE79CAD8-9F7F-4756-BD12-8463CA4C6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sp>
        <p:nvSpPr>
          <p:cNvPr id="13" name="Rectangle 12">
            <a:extLst>
              <a:ext uri="{FF2B5EF4-FFF2-40B4-BE49-F238E27FC236}">
                <a16:creationId xmlns:a16="http://schemas.microsoft.com/office/drawing/2014/main" id="{A9923A21-5790-4667-B5C7-ADA793B49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4448" y="643466"/>
            <a:ext cx="9600802" cy="55710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AF6CA56-FF7C-7690-7FC3-7F058D176EC5}"/>
              </a:ext>
            </a:extLst>
          </p:cNvPr>
          <p:cNvPicPr>
            <a:picLocks noChangeAspect="1"/>
          </p:cNvPicPr>
          <p:nvPr/>
        </p:nvPicPr>
        <p:blipFill>
          <a:blip r:embed="rId2"/>
          <a:stretch>
            <a:fillRect/>
          </a:stretch>
        </p:blipFill>
        <p:spPr>
          <a:xfrm>
            <a:off x="2217407" y="854571"/>
            <a:ext cx="8957335" cy="2037794"/>
          </a:xfrm>
          <a:prstGeom prst="rect">
            <a:avLst/>
          </a:prstGeom>
        </p:spPr>
      </p:pic>
      <p:pic>
        <p:nvPicPr>
          <p:cNvPr id="3" name="Picture 2">
            <a:extLst>
              <a:ext uri="{FF2B5EF4-FFF2-40B4-BE49-F238E27FC236}">
                <a16:creationId xmlns:a16="http://schemas.microsoft.com/office/drawing/2014/main" id="{8A8A7D9D-90E8-9E13-4235-259E3AA83A5B}"/>
              </a:ext>
            </a:extLst>
          </p:cNvPr>
          <p:cNvPicPr>
            <a:picLocks noChangeAspect="1"/>
          </p:cNvPicPr>
          <p:nvPr/>
        </p:nvPicPr>
        <p:blipFill>
          <a:blip r:embed="rId3"/>
          <a:stretch>
            <a:fillRect/>
          </a:stretch>
        </p:blipFill>
        <p:spPr>
          <a:xfrm>
            <a:off x="2569345" y="2355639"/>
            <a:ext cx="7772400" cy="3219994"/>
          </a:xfrm>
          <a:prstGeom prst="rect">
            <a:avLst/>
          </a:prstGeom>
        </p:spPr>
      </p:pic>
    </p:spTree>
    <p:extLst>
      <p:ext uri="{BB962C8B-B14F-4D97-AF65-F5344CB8AC3E}">
        <p14:creationId xmlns:p14="http://schemas.microsoft.com/office/powerpoint/2010/main" val="184797605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F39A7A-89EA-4D7E-870A-3C099F599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668" y="160867"/>
            <a:ext cx="10950700" cy="65362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6">
            <a:extLst>
              <a:ext uri="{FF2B5EF4-FFF2-40B4-BE49-F238E27FC236}">
                <a16:creationId xmlns:a16="http://schemas.microsoft.com/office/drawing/2014/main" id="{7B1200C0-8D6D-42B6-ADB7-E4795C0D0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59872"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bg2"/>
          </a:solidFill>
          <a:ln w="0">
            <a:noFill/>
            <a:prstDash val="solid"/>
            <a:round/>
            <a:headEnd/>
            <a:tailEnd/>
          </a:ln>
        </p:spPr>
        <p:txBody>
          <a:bodyPr/>
          <a:lstStyle/>
          <a:p>
            <a:endParaRPr lang="en-US"/>
          </a:p>
        </p:txBody>
      </p:sp>
      <p:sp>
        <p:nvSpPr>
          <p:cNvPr id="11" name="Freeform 6">
            <a:extLst>
              <a:ext uri="{FF2B5EF4-FFF2-40B4-BE49-F238E27FC236}">
                <a16:creationId xmlns:a16="http://schemas.microsoft.com/office/drawing/2014/main" id="{1AD880E1-1BBB-4E9C-ABD0-632428BBFD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pic>
        <p:nvPicPr>
          <p:cNvPr id="2" name="Picture 1">
            <a:extLst>
              <a:ext uri="{FF2B5EF4-FFF2-40B4-BE49-F238E27FC236}">
                <a16:creationId xmlns:a16="http://schemas.microsoft.com/office/drawing/2014/main" id="{70453DA8-E87C-8DF9-1ED7-1FF18600B235}"/>
              </a:ext>
            </a:extLst>
          </p:cNvPr>
          <p:cNvPicPr>
            <a:picLocks noChangeAspect="1"/>
          </p:cNvPicPr>
          <p:nvPr/>
        </p:nvPicPr>
        <p:blipFill>
          <a:blip r:embed="rId2"/>
          <a:stretch>
            <a:fillRect/>
          </a:stretch>
        </p:blipFill>
        <p:spPr>
          <a:xfrm>
            <a:off x="1945114" y="804333"/>
            <a:ext cx="8748890" cy="5249332"/>
          </a:xfrm>
          <a:prstGeom prst="rect">
            <a:avLst/>
          </a:prstGeom>
        </p:spPr>
      </p:pic>
      <p:sp>
        <p:nvSpPr>
          <p:cNvPr id="13" name="Rectangle 12">
            <a:extLst>
              <a:ext uri="{FF2B5EF4-FFF2-40B4-BE49-F238E27FC236}">
                <a16:creationId xmlns:a16="http://schemas.microsoft.com/office/drawing/2014/main" id="{3FE92B7D-47AE-4A59-8B04-31731220B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rgbClr val="F55C2B"/>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99728036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1AB34AED-C6FE-4A85-8786-A0F8853C91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3F3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3BFE98E-97AD-441F-B3F8-5F81DD626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668" y="160867"/>
            <a:ext cx="10950700" cy="65362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6">
            <a:extLst>
              <a:ext uri="{FF2B5EF4-FFF2-40B4-BE49-F238E27FC236}">
                <a16:creationId xmlns:a16="http://schemas.microsoft.com/office/drawing/2014/main" id="{7A991EFD-9009-4F7E-99C6-7C3296B432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59872"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3F3F2"/>
          </a:solidFill>
          <a:ln w="0">
            <a:noFill/>
            <a:prstDash val="solid"/>
            <a:round/>
            <a:headEnd/>
            <a:tailEnd/>
          </a:ln>
        </p:spPr>
        <p:txBody>
          <a:bodyPr/>
          <a:lstStyle/>
          <a:p>
            <a:endParaRPr lang="en-US"/>
          </a:p>
        </p:txBody>
      </p:sp>
      <p:sp>
        <p:nvSpPr>
          <p:cNvPr id="34" name="Freeform 6">
            <a:extLst>
              <a:ext uri="{FF2B5EF4-FFF2-40B4-BE49-F238E27FC236}">
                <a16:creationId xmlns:a16="http://schemas.microsoft.com/office/drawing/2014/main" id="{9DA6D30F-6D16-40C4-ACFC-410B3F82C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2A1A00"/>
          </a:solidFill>
          <a:ln w="0">
            <a:noFill/>
            <a:prstDash val="solid"/>
            <a:round/>
            <a:headEnd/>
            <a:tailEnd/>
          </a:ln>
        </p:spPr>
        <p:txBody>
          <a:bodyPr/>
          <a:lstStyle/>
          <a:p>
            <a:endParaRPr lang="en-US"/>
          </a:p>
        </p:txBody>
      </p:sp>
      <p:pic>
        <p:nvPicPr>
          <p:cNvPr id="3" name="Picture 2">
            <a:extLst>
              <a:ext uri="{FF2B5EF4-FFF2-40B4-BE49-F238E27FC236}">
                <a16:creationId xmlns:a16="http://schemas.microsoft.com/office/drawing/2014/main" id="{2C050349-FBE9-148B-5973-42890AF80B89}"/>
              </a:ext>
            </a:extLst>
          </p:cNvPr>
          <p:cNvPicPr>
            <a:picLocks noChangeAspect="1"/>
          </p:cNvPicPr>
          <p:nvPr/>
        </p:nvPicPr>
        <p:blipFill>
          <a:blip r:embed="rId2"/>
          <a:stretch>
            <a:fillRect/>
          </a:stretch>
        </p:blipFill>
        <p:spPr>
          <a:xfrm>
            <a:off x="1855950" y="2139841"/>
            <a:ext cx="4141875" cy="2578316"/>
          </a:xfrm>
          <a:prstGeom prst="rect">
            <a:avLst/>
          </a:prstGeom>
        </p:spPr>
      </p:pic>
      <p:pic>
        <p:nvPicPr>
          <p:cNvPr id="2" name="Picture 1">
            <a:extLst>
              <a:ext uri="{FF2B5EF4-FFF2-40B4-BE49-F238E27FC236}">
                <a16:creationId xmlns:a16="http://schemas.microsoft.com/office/drawing/2014/main" id="{A1515C82-71AF-95E0-4AFE-31D33B49AA3B}"/>
              </a:ext>
            </a:extLst>
          </p:cNvPr>
          <p:cNvPicPr>
            <a:picLocks noChangeAspect="1"/>
          </p:cNvPicPr>
          <p:nvPr/>
        </p:nvPicPr>
        <p:blipFill>
          <a:blip r:embed="rId3"/>
          <a:stretch>
            <a:fillRect/>
          </a:stretch>
        </p:blipFill>
        <p:spPr>
          <a:xfrm>
            <a:off x="6635621" y="2139841"/>
            <a:ext cx="2660880" cy="971221"/>
          </a:xfrm>
          <a:prstGeom prst="rect">
            <a:avLst/>
          </a:prstGeom>
        </p:spPr>
      </p:pic>
      <p:sp>
        <p:nvSpPr>
          <p:cNvPr id="36" name="Rectangle 35">
            <a:extLst>
              <a:ext uri="{FF2B5EF4-FFF2-40B4-BE49-F238E27FC236}">
                <a16:creationId xmlns:a16="http://schemas.microsoft.com/office/drawing/2014/main" id="{A1E56EDF-D57C-42EA-A919-463FD9E794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rgbClr val="2A1A0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6563569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42EE89-46A6-4616-987D-6468BC707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5453398-7DEA-D839-AC29-2271E1E3B4AB}"/>
              </a:ext>
            </a:extLst>
          </p:cNvPr>
          <p:cNvPicPr>
            <a:picLocks noChangeAspect="1"/>
          </p:cNvPicPr>
          <p:nvPr/>
        </p:nvPicPr>
        <p:blipFill>
          <a:blip r:embed="rId2"/>
          <a:stretch>
            <a:fillRect/>
          </a:stretch>
        </p:blipFill>
        <p:spPr>
          <a:xfrm>
            <a:off x="464791" y="302174"/>
            <a:ext cx="10510925" cy="2023352"/>
          </a:xfrm>
          <a:prstGeom prst="rect">
            <a:avLst/>
          </a:prstGeom>
        </p:spPr>
      </p:pic>
      <p:sp>
        <p:nvSpPr>
          <p:cNvPr id="9" name="Freeform: Shape 8">
            <a:extLst>
              <a:ext uri="{FF2B5EF4-FFF2-40B4-BE49-F238E27FC236}">
                <a16:creationId xmlns:a16="http://schemas.microsoft.com/office/drawing/2014/main" id="{45A29992-9794-4D64-AB37-EA803ED6C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5653089" y="319086"/>
            <a:ext cx="885825" cy="12192000"/>
          </a:xfrm>
          <a:custGeom>
            <a:avLst/>
            <a:gdLst>
              <a:gd name="connsiteX0" fmla="*/ 885825 w 885825"/>
              <a:gd name="connsiteY0" fmla="*/ 6098626 h 12192000"/>
              <a:gd name="connsiteX1" fmla="*/ 882650 w 885825"/>
              <a:gd name="connsiteY1" fmla="*/ 6166889 h 12192000"/>
              <a:gd name="connsiteX2" fmla="*/ 876300 w 885825"/>
              <a:gd name="connsiteY2" fmla="*/ 6227214 h 12192000"/>
              <a:gd name="connsiteX3" fmla="*/ 865188 w 885825"/>
              <a:gd name="connsiteY3" fmla="*/ 6279601 h 12192000"/>
              <a:gd name="connsiteX4" fmla="*/ 849313 w 885825"/>
              <a:gd name="connsiteY4" fmla="*/ 6325639 h 12192000"/>
              <a:gd name="connsiteX5" fmla="*/ 833438 w 885825"/>
              <a:gd name="connsiteY5" fmla="*/ 6366914 h 12192000"/>
              <a:gd name="connsiteX6" fmla="*/ 817563 w 885825"/>
              <a:gd name="connsiteY6" fmla="*/ 6403426 h 12192000"/>
              <a:gd name="connsiteX7" fmla="*/ 798513 w 885825"/>
              <a:gd name="connsiteY7" fmla="*/ 6441526 h 12192000"/>
              <a:gd name="connsiteX8" fmla="*/ 779463 w 885825"/>
              <a:gd name="connsiteY8" fmla="*/ 6479626 h 12192000"/>
              <a:gd name="connsiteX9" fmla="*/ 760413 w 885825"/>
              <a:gd name="connsiteY9" fmla="*/ 6516139 h 12192000"/>
              <a:gd name="connsiteX10" fmla="*/ 744538 w 885825"/>
              <a:gd name="connsiteY10" fmla="*/ 6557414 h 12192000"/>
              <a:gd name="connsiteX11" fmla="*/ 730250 w 885825"/>
              <a:gd name="connsiteY11" fmla="*/ 6603451 h 12192000"/>
              <a:gd name="connsiteX12" fmla="*/ 719138 w 885825"/>
              <a:gd name="connsiteY12" fmla="*/ 6655839 h 12192000"/>
              <a:gd name="connsiteX13" fmla="*/ 711200 w 885825"/>
              <a:gd name="connsiteY13" fmla="*/ 6716164 h 12192000"/>
              <a:gd name="connsiteX14" fmla="*/ 709613 w 885825"/>
              <a:gd name="connsiteY14" fmla="*/ 6784426 h 12192000"/>
              <a:gd name="connsiteX15" fmla="*/ 711200 w 885825"/>
              <a:gd name="connsiteY15" fmla="*/ 6852689 h 12192000"/>
              <a:gd name="connsiteX16" fmla="*/ 719138 w 885825"/>
              <a:gd name="connsiteY16" fmla="*/ 6913014 h 12192000"/>
              <a:gd name="connsiteX17" fmla="*/ 730250 w 885825"/>
              <a:gd name="connsiteY17" fmla="*/ 6965401 h 12192000"/>
              <a:gd name="connsiteX18" fmla="*/ 744538 w 885825"/>
              <a:gd name="connsiteY18" fmla="*/ 7011439 h 12192000"/>
              <a:gd name="connsiteX19" fmla="*/ 760413 w 885825"/>
              <a:gd name="connsiteY19" fmla="*/ 7052714 h 12192000"/>
              <a:gd name="connsiteX20" fmla="*/ 779463 w 885825"/>
              <a:gd name="connsiteY20" fmla="*/ 7089226 h 12192000"/>
              <a:gd name="connsiteX21" fmla="*/ 798513 w 885825"/>
              <a:gd name="connsiteY21" fmla="*/ 7127326 h 12192000"/>
              <a:gd name="connsiteX22" fmla="*/ 817563 w 885825"/>
              <a:gd name="connsiteY22" fmla="*/ 7165426 h 12192000"/>
              <a:gd name="connsiteX23" fmla="*/ 833438 w 885825"/>
              <a:gd name="connsiteY23" fmla="*/ 7201939 h 12192000"/>
              <a:gd name="connsiteX24" fmla="*/ 849313 w 885825"/>
              <a:gd name="connsiteY24" fmla="*/ 7243214 h 12192000"/>
              <a:gd name="connsiteX25" fmla="*/ 865188 w 885825"/>
              <a:gd name="connsiteY25" fmla="*/ 7289251 h 12192000"/>
              <a:gd name="connsiteX26" fmla="*/ 876300 w 885825"/>
              <a:gd name="connsiteY26" fmla="*/ 7341639 h 12192000"/>
              <a:gd name="connsiteX27" fmla="*/ 882650 w 885825"/>
              <a:gd name="connsiteY27" fmla="*/ 7401964 h 12192000"/>
              <a:gd name="connsiteX28" fmla="*/ 885825 w 885825"/>
              <a:gd name="connsiteY28" fmla="*/ 7470226 h 12192000"/>
              <a:gd name="connsiteX29" fmla="*/ 882650 w 885825"/>
              <a:gd name="connsiteY29" fmla="*/ 7538489 h 12192000"/>
              <a:gd name="connsiteX30" fmla="*/ 876300 w 885825"/>
              <a:gd name="connsiteY30" fmla="*/ 7598814 h 12192000"/>
              <a:gd name="connsiteX31" fmla="*/ 865188 w 885825"/>
              <a:gd name="connsiteY31" fmla="*/ 7651201 h 12192000"/>
              <a:gd name="connsiteX32" fmla="*/ 849313 w 885825"/>
              <a:gd name="connsiteY32" fmla="*/ 7697239 h 12192000"/>
              <a:gd name="connsiteX33" fmla="*/ 833438 w 885825"/>
              <a:gd name="connsiteY33" fmla="*/ 7738514 h 12192000"/>
              <a:gd name="connsiteX34" fmla="*/ 817563 w 885825"/>
              <a:gd name="connsiteY34" fmla="*/ 7775026 h 12192000"/>
              <a:gd name="connsiteX35" fmla="*/ 798513 w 885825"/>
              <a:gd name="connsiteY35" fmla="*/ 7813126 h 12192000"/>
              <a:gd name="connsiteX36" fmla="*/ 779463 w 885825"/>
              <a:gd name="connsiteY36" fmla="*/ 7851226 h 12192000"/>
              <a:gd name="connsiteX37" fmla="*/ 760413 w 885825"/>
              <a:gd name="connsiteY37" fmla="*/ 7887739 h 12192000"/>
              <a:gd name="connsiteX38" fmla="*/ 744538 w 885825"/>
              <a:gd name="connsiteY38" fmla="*/ 7929014 h 12192000"/>
              <a:gd name="connsiteX39" fmla="*/ 730250 w 885825"/>
              <a:gd name="connsiteY39" fmla="*/ 7975051 h 12192000"/>
              <a:gd name="connsiteX40" fmla="*/ 719138 w 885825"/>
              <a:gd name="connsiteY40" fmla="*/ 8027439 h 12192000"/>
              <a:gd name="connsiteX41" fmla="*/ 711200 w 885825"/>
              <a:gd name="connsiteY41" fmla="*/ 8087764 h 12192000"/>
              <a:gd name="connsiteX42" fmla="*/ 709613 w 885825"/>
              <a:gd name="connsiteY42" fmla="*/ 8156026 h 12192000"/>
              <a:gd name="connsiteX43" fmla="*/ 711200 w 885825"/>
              <a:gd name="connsiteY43" fmla="*/ 8224289 h 12192000"/>
              <a:gd name="connsiteX44" fmla="*/ 719138 w 885825"/>
              <a:gd name="connsiteY44" fmla="*/ 8284614 h 12192000"/>
              <a:gd name="connsiteX45" fmla="*/ 730250 w 885825"/>
              <a:gd name="connsiteY45" fmla="*/ 8337001 h 12192000"/>
              <a:gd name="connsiteX46" fmla="*/ 744538 w 885825"/>
              <a:gd name="connsiteY46" fmla="*/ 8383039 h 12192000"/>
              <a:gd name="connsiteX47" fmla="*/ 760413 w 885825"/>
              <a:gd name="connsiteY47" fmla="*/ 8424314 h 12192000"/>
              <a:gd name="connsiteX48" fmla="*/ 779463 w 885825"/>
              <a:gd name="connsiteY48" fmla="*/ 8460826 h 12192000"/>
              <a:gd name="connsiteX49" fmla="*/ 798513 w 885825"/>
              <a:gd name="connsiteY49" fmla="*/ 8498926 h 12192000"/>
              <a:gd name="connsiteX50" fmla="*/ 817563 w 885825"/>
              <a:gd name="connsiteY50" fmla="*/ 8537026 h 12192000"/>
              <a:gd name="connsiteX51" fmla="*/ 833438 w 885825"/>
              <a:gd name="connsiteY51" fmla="*/ 8573540 h 12192000"/>
              <a:gd name="connsiteX52" fmla="*/ 849313 w 885825"/>
              <a:gd name="connsiteY52" fmla="*/ 8614814 h 12192000"/>
              <a:gd name="connsiteX53" fmla="*/ 865188 w 885825"/>
              <a:gd name="connsiteY53" fmla="*/ 8660852 h 12192000"/>
              <a:gd name="connsiteX54" fmla="*/ 876300 w 885825"/>
              <a:gd name="connsiteY54" fmla="*/ 8713240 h 12192000"/>
              <a:gd name="connsiteX55" fmla="*/ 882650 w 885825"/>
              <a:gd name="connsiteY55" fmla="*/ 8773564 h 12192000"/>
              <a:gd name="connsiteX56" fmla="*/ 885825 w 885825"/>
              <a:gd name="connsiteY56" fmla="*/ 8840240 h 12192000"/>
              <a:gd name="connsiteX57" fmla="*/ 882650 w 885825"/>
              <a:gd name="connsiteY57" fmla="*/ 8910090 h 12192000"/>
              <a:gd name="connsiteX58" fmla="*/ 876300 w 885825"/>
              <a:gd name="connsiteY58" fmla="*/ 8970414 h 12192000"/>
              <a:gd name="connsiteX59" fmla="*/ 865188 w 885825"/>
              <a:gd name="connsiteY59" fmla="*/ 9022802 h 12192000"/>
              <a:gd name="connsiteX60" fmla="*/ 849313 w 885825"/>
              <a:gd name="connsiteY60" fmla="*/ 9068840 h 12192000"/>
              <a:gd name="connsiteX61" fmla="*/ 833438 w 885825"/>
              <a:gd name="connsiteY61" fmla="*/ 9110114 h 12192000"/>
              <a:gd name="connsiteX62" fmla="*/ 817563 w 885825"/>
              <a:gd name="connsiteY62" fmla="*/ 9146628 h 12192000"/>
              <a:gd name="connsiteX63" fmla="*/ 798513 w 885825"/>
              <a:gd name="connsiteY63" fmla="*/ 9184728 h 12192000"/>
              <a:gd name="connsiteX64" fmla="*/ 779463 w 885825"/>
              <a:gd name="connsiteY64" fmla="*/ 9222828 h 12192000"/>
              <a:gd name="connsiteX65" fmla="*/ 760413 w 885825"/>
              <a:gd name="connsiteY65" fmla="*/ 9259340 h 12192000"/>
              <a:gd name="connsiteX66" fmla="*/ 744538 w 885825"/>
              <a:gd name="connsiteY66" fmla="*/ 9300614 h 12192000"/>
              <a:gd name="connsiteX67" fmla="*/ 730250 w 885825"/>
              <a:gd name="connsiteY67" fmla="*/ 9346652 h 12192000"/>
              <a:gd name="connsiteX68" fmla="*/ 719138 w 885825"/>
              <a:gd name="connsiteY68" fmla="*/ 9399040 h 12192000"/>
              <a:gd name="connsiteX69" fmla="*/ 711200 w 885825"/>
              <a:gd name="connsiteY69" fmla="*/ 9459364 h 12192000"/>
              <a:gd name="connsiteX70" fmla="*/ 709613 w 885825"/>
              <a:gd name="connsiteY70" fmla="*/ 9527628 h 12192000"/>
              <a:gd name="connsiteX71" fmla="*/ 711200 w 885825"/>
              <a:gd name="connsiteY71" fmla="*/ 9595890 h 12192000"/>
              <a:gd name="connsiteX72" fmla="*/ 719138 w 885825"/>
              <a:gd name="connsiteY72" fmla="*/ 9656214 h 12192000"/>
              <a:gd name="connsiteX73" fmla="*/ 730250 w 885825"/>
              <a:gd name="connsiteY73" fmla="*/ 9708602 h 12192000"/>
              <a:gd name="connsiteX74" fmla="*/ 744538 w 885825"/>
              <a:gd name="connsiteY74" fmla="*/ 9754640 h 12192000"/>
              <a:gd name="connsiteX75" fmla="*/ 760413 w 885825"/>
              <a:gd name="connsiteY75" fmla="*/ 9795914 h 12192000"/>
              <a:gd name="connsiteX76" fmla="*/ 779463 w 885825"/>
              <a:gd name="connsiteY76" fmla="*/ 9832428 h 12192000"/>
              <a:gd name="connsiteX77" fmla="*/ 817563 w 885825"/>
              <a:gd name="connsiteY77" fmla="*/ 9908628 h 12192000"/>
              <a:gd name="connsiteX78" fmla="*/ 833438 w 885825"/>
              <a:gd name="connsiteY78" fmla="*/ 9945140 h 12192000"/>
              <a:gd name="connsiteX79" fmla="*/ 849313 w 885825"/>
              <a:gd name="connsiteY79" fmla="*/ 9986414 h 12192000"/>
              <a:gd name="connsiteX80" fmla="*/ 865188 w 885825"/>
              <a:gd name="connsiteY80" fmla="*/ 10032452 h 12192000"/>
              <a:gd name="connsiteX81" fmla="*/ 876300 w 885825"/>
              <a:gd name="connsiteY81" fmla="*/ 10084840 h 12192000"/>
              <a:gd name="connsiteX82" fmla="*/ 882650 w 885825"/>
              <a:gd name="connsiteY82" fmla="*/ 10145164 h 12192000"/>
              <a:gd name="connsiteX83" fmla="*/ 885825 w 885825"/>
              <a:gd name="connsiteY83" fmla="*/ 10213428 h 12192000"/>
              <a:gd name="connsiteX84" fmla="*/ 882650 w 885825"/>
              <a:gd name="connsiteY84" fmla="*/ 10281690 h 12192000"/>
              <a:gd name="connsiteX85" fmla="*/ 876300 w 885825"/>
              <a:gd name="connsiteY85" fmla="*/ 10342014 h 12192000"/>
              <a:gd name="connsiteX86" fmla="*/ 865188 w 885825"/>
              <a:gd name="connsiteY86" fmla="*/ 10394402 h 12192000"/>
              <a:gd name="connsiteX87" fmla="*/ 849313 w 885825"/>
              <a:gd name="connsiteY87" fmla="*/ 10440440 h 12192000"/>
              <a:gd name="connsiteX88" fmla="*/ 833438 w 885825"/>
              <a:gd name="connsiteY88" fmla="*/ 10481714 h 12192000"/>
              <a:gd name="connsiteX89" fmla="*/ 817563 w 885825"/>
              <a:gd name="connsiteY89" fmla="*/ 10518228 h 12192000"/>
              <a:gd name="connsiteX90" fmla="*/ 798513 w 885825"/>
              <a:gd name="connsiteY90" fmla="*/ 10556328 h 12192000"/>
              <a:gd name="connsiteX91" fmla="*/ 779463 w 885825"/>
              <a:gd name="connsiteY91" fmla="*/ 10594428 h 12192000"/>
              <a:gd name="connsiteX92" fmla="*/ 760413 w 885825"/>
              <a:gd name="connsiteY92" fmla="*/ 10630940 h 12192000"/>
              <a:gd name="connsiteX93" fmla="*/ 744538 w 885825"/>
              <a:gd name="connsiteY93" fmla="*/ 10672214 h 12192000"/>
              <a:gd name="connsiteX94" fmla="*/ 730250 w 885825"/>
              <a:gd name="connsiteY94" fmla="*/ 10718252 h 12192000"/>
              <a:gd name="connsiteX95" fmla="*/ 719138 w 885825"/>
              <a:gd name="connsiteY95" fmla="*/ 10770640 h 12192000"/>
              <a:gd name="connsiteX96" fmla="*/ 711200 w 885825"/>
              <a:gd name="connsiteY96" fmla="*/ 10830964 h 12192000"/>
              <a:gd name="connsiteX97" fmla="*/ 709613 w 885825"/>
              <a:gd name="connsiteY97" fmla="*/ 10899228 h 12192000"/>
              <a:gd name="connsiteX98" fmla="*/ 711200 w 885825"/>
              <a:gd name="connsiteY98" fmla="*/ 10967490 h 12192000"/>
              <a:gd name="connsiteX99" fmla="*/ 719138 w 885825"/>
              <a:gd name="connsiteY99" fmla="*/ 11027814 h 12192000"/>
              <a:gd name="connsiteX100" fmla="*/ 730250 w 885825"/>
              <a:gd name="connsiteY100" fmla="*/ 11080202 h 12192000"/>
              <a:gd name="connsiteX101" fmla="*/ 744538 w 885825"/>
              <a:gd name="connsiteY101" fmla="*/ 11126240 h 12192000"/>
              <a:gd name="connsiteX102" fmla="*/ 760413 w 885825"/>
              <a:gd name="connsiteY102" fmla="*/ 11167514 h 12192000"/>
              <a:gd name="connsiteX103" fmla="*/ 779463 w 885825"/>
              <a:gd name="connsiteY103" fmla="*/ 11204028 h 12192000"/>
              <a:gd name="connsiteX104" fmla="*/ 798513 w 885825"/>
              <a:gd name="connsiteY104" fmla="*/ 11242128 h 12192000"/>
              <a:gd name="connsiteX105" fmla="*/ 817563 w 885825"/>
              <a:gd name="connsiteY105" fmla="*/ 11280228 h 12192000"/>
              <a:gd name="connsiteX106" fmla="*/ 833438 w 885825"/>
              <a:gd name="connsiteY106" fmla="*/ 11316740 h 12192000"/>
              <a:gd name="connsiteX107" fmla="*/ 849313 w 885825"/>
              <a:gd name="connsiteY107" fmla="*/ 11358014 h 12192000"/>
              <a:gd name="connsiteX108" fmla="*/ 865188 w 885825"/>
              <a:gd name="connsiteY108" fmla="*/ 11404052 h 12192000"/>
              <a:gd name="connsiteX109" fmla="*/ 876300 w 885825"/>
              <a:gd name="connsiteY109" fmla="*/ 11456440 h 12192000"/>
              <a:gd name="connsiteX110" fmla="*/ 882650 w 885825"/>
              <a:gd name="connsiteY110" fmla="*/ 11516764 h 12192000"/>
              <a:gd name="connsiteX111" fmla="*/ 885825 w 885825"/>
              <a:gd name="connsiteY111" fmla="*/ 11585028 h 12192000"/>
              <a:gd name="connsiteX112" fmla="*/ 882650 w 885825"/>
              <a:gd name="connsiteY112" fmla="*/ 11653290 h 12192000"/>
              <a:gd name="connsiteX113" fmla="*/ 876300 w 885825"/>
              <a:gd name="connsiteY113" fmla="*/ 11713614 h 12192000"/>
              <a:gd name="connsiteX114" fmla="*/ 865188 w 885825"/>
              <a:gd name="connsiteY114" fmla="*/ 11766002 h 12192000"/>
              <a:gd name="connsiteX115" fmla="*/ 849313 w 885825"/>
              <a:gd name="connsiteY115" fmla="*/ 11812040 h 12192000"/>
              <a:gd name="connsiteX116" fmla="*/ 833438 w 885825"/>
              <a:gd name="connsiteY116" fmla="*/ 11853314 h 12192000"/>
              <a:gd name="connsiteX117" fmla="*/ 817563 w 885825"/>
              <a:gd name="connsiteY117" fmla="*/ 11889828 h 12192000"/>
              <a:gd name="connsiteX118" fmla="*/ 798513 w 885825"/>
              <a:gd name="connsiteY118" fmla="*/ 11927928 h 12192000"/>
              <a:gd name="connsiteX119" fmla="*/ 779463 w 885825"/>
              <a:gd name="connsiteY119" fmla="*/ 11966028 h 12192000"/>
              <a:gd name="connsiteX120" fmla="*/ 760413 w 885825"/>
              <a:gd name="connsiteY120" fmla="*/ 12002540 h 12192000"/>
              <a:gd name="connsiteX121" fmla="*/ 744538 w 885825"/>
              <a:gd name="connsiteY121" fmla="*/ 12043814 h 12192000"/>
              <a:gd name="connsiteX122" fmla="*/ 730250 w 885825"/>
              <a:gd name="connsiteY122" fmla="*/ 12089852 h 12192000"/>
              <a:gd name="connsiteX123" fmla="*/ 719138 w 885825"/>
              <a:gd name="connsiteY123" fmla="*/ 12142240 h 12192000"/>
              <a:gd name="connsiteX124" fmla="*/ 712590 w 885825"/>
              <a:gd name="connsiteY124" fmla="*/ 12192000 h 12192000"/>
              <a:gd name="connsiteX125" fmla="*/ 0 w 885825"/>
              <a:gd name="connsiteY125" fmla="*/ 12192000 h 12192000"/>
              <a:gd name="connsiteX126" fmla="*/ 0 w 885825"/>
              <a:gd name="connsiteY126" fmla="*/ 6779170 h 12192000"/>
              <a:gd name="connsiteX127" fmla="*/ 0 w 885825"/>
              <a:gd name="connsiteY127" fmla="*/ 6779170 h 12192000"/>
              <a:gd name="connsiteX128" fmla="*/ 0 w 885825"/>
              <a:gd name="connsiteY128" fmla="*/ 0 h 12192000"/>
              <a:gd name="connsiteX129" fmla="*/ 712590 w 885825"/>
              <a:gd name="connsiteY129" fmla="*/ 0 h 12192000"/>
              <a:gd name="connsiteX130" fmla="*/ 719137 w 885825"/>
              <a:gd name="connsiteY130" fmla="*/ 49758 h 12192000"/>
              <a:gd name="connsiteX131" fmla="*/ 730249 w 885825"/>
              <a:gd name="connsiteY131" fmla="*/ 102145 h 12192000"/>
              <a:gd name="connsiteX132" fmla="*/ 744537 w 885825"/>
              <a:gd name="connsiteY132" fmla="*/ 148183 h 12192000"/>
              <a:gd name="connsiteX133" fmla="*/ 760412 w 885825"/>
              <a:gd name="connsiteY133" fmla="*/ 189458 h 12192000"/>
              <a:gd name="connsiteX134" fmla="*/ 779462 w 885825"/>
              <a:gd name="connsiteY134" fmla="*/ 225970 h 12192000"/>
              <a:gd name="connsiteX135" fmla="*/ 798512 w 885825"/>
              <a:gd name="connsiteY135" fmla="*/ 264070 h 12192000"/>
              <a:gd name="connsiteX136" fmla="*/ 817562 w 885825"/>
              <a:gd name="connsiteY136" fmla="*/ 302170 h 12192000"/>
              <a:gd name="connsiteX137" fmla="*/ 833437 w 885825"/>
              <a:gd name="connsiteY137" fmla="*/ 338683 h 12192000"/>
              <a:gd name="connsiteX138" fmla="*/ 849312 w 885825"/>
              <a:gd name="connsiteY138" fmla="*/ 379958 h 12192000"/>
              <a:gd name="connsiteX139" fmla="*/ 865187 w 885825"/>
              <a:gd name="connsiteY139" fmla="*/ 425995 h 12192000"/>
              <a:gd name="connsiteX140" fmla="*/ 876299 w 885825"/>
              <a:gd name="connsiteY140" fmla="*/ 478383 h 12192000"/>
              <a:gd name="connsiteX141" fmla="*/ 882649 w 885825"/>
              <a:gd name="connsiteY141" fmla="*/ 538708 h 12192000"/>
              <a:gd name="connsiteX142" fmla="*/ 885824 w 885825"/>
              <a:gd name="connsiteY142" fmla="*/ 606970 h 12192000"/>
              <a:gd name="connsiteX143" fmla="*/ 882649 w 885825"/>
              <a:gd name="connsiteY143" fmla="*/ 675233 h 12192000"/>
              <a:gd name="connsiteX144" fmla="*/ 876299 w 885825"/>
              <a:gd name="connsiteY144" fmla="*/ 735558 h 12192000"/>
              <a:gd name="connsiteX145" fmla="*/ 865187 w 885825"/>
              <a:gd name="connsiteY145" fmla="*/ 787945 h 12192000"/>
              <a:gd name="connsiteX146" fmla="*/ 849312 w 885825"/>
              <a:gd name="connsiteY146" fmla="*/ 833983 h 12192000"/>
              <a:gd name="connsiteX147" fmla="*/ 833437 w 885825"/>
              <a:gd name="connsiteY147" fmla="*/ 875258 h 12192000"/>
              <a:gd name="connsiteX148" fmla="*/ 817562 w 885825"/>
              <a:gd name="connsiteY148" fmla="*/ 911770 h 12192000"/>
              <a:gd name="connsiteX149" fmla="*/ 798512 w 885825"/>
              <a:gd name="connsiteY149" fmla="*/ 949870 h 12192000"/>
              <a:gd name="connsiteX150" fmla="*/ 779462 w 885825"/>
              <a:gd name="connsiteY150" fmla="*/ 987970 h 12192000"/>
              <a:gd name="connsiteX151" fmla="*/ 760412 w 885825"/>
              <a:gd name="connsiteY151" fmla="*/ 1024483 h 12192000"/>
              <a:gd name="connsiteX152" fmla="*/ 744537 w 885825"/>
              <a:gd name="connsiteY152" fmla="*/ 1065758 h 12192000"/>
              <a:gd name="connsiteX153" fmla="*/ 730249 w 885825"/>
              <a:gd name="connsiteY153" fmla="*/ 1111795 h 12192000"/>
              <a:gd name="connsiteX154" fmla="*/ 719137 w 885825"/>
              <a:gd name="connsiteY154" fmla="*/ 1164183 h 12192000"/>
              <a:gd name="connsiteX155" fmla="*/ 711199 w 885825"/>
              <a:gd name="connsiteY155" fmla="*/ 1224508 h 12192000"/>
              <a:gd name="connsiteX156" fmla="*/ 709612 w 885825"/>
              <a:gd name="connsiteY156" fmla="*/ 1292770 h 12192000"/>
              <a:gd name="connsiteX157" fmla="*/ 711199 w 885825"/>
              <a:gd name="connsiteY157" fmla="*/ 1361033 h 12192000"/>
              <a:gd name="connsiteX158" fmla="*/ 719137 w 885825"/>
              <a:gd name="connsiteY158" fmla="*/ 1421358 h 12192000"/>
              <a:gd name="connsiteX159" fmla="*/ 730249 w 885825"/>
              <a:gd name="connsiteY159" fmla="*/ 1473745 h 12192000"/>
              <a:gd name="connsiteX160" fmla="*/ 744537 w 885825"/>
              <a:gd name="connsiteY160" fmla="*/ 1519783 h 12192000"/>
              <a:gd name="connsiteX161" fmla="*/ 760412 w 885825"/>
              <a:gd name="connsiteY161" fmla="*/ 1561058 h 12192000"/>
              <a:gd name="connsiteX162" fmla="*/ 779462 w 885825"/>
              <a:gd name="connsiteY162" fmla="*/ 1597570 h 12192000"/>
              <a:gd name="connsiteX163" fmla="*/ 798512 w 885825"/>
              <a:gd name="connsiteY163" fmla="*/ 1635670 h 12192000"/>
              <a:gd name="connsiteX164" fmla="*/ 817562 w 885825"/>
              <a:gd name="connsiteY164" fmla="*/ 1673770 h 12192000"/>
              <a:gd name="connsiteX165" fmla="*/ 833437 w 885825"/>
              <a:gd name="connsiteY165" fmla="*/ 1710283 h 12192000"/>
              <a:gd name="connsiteX166" fmla="*/ 849312 w 885825"/>
              <a:gd name="connsiteY166" fmla="*/ 1751558 h 12192000"/>
              <a:gd name="connsiteX167" fmla="*/ 865187 w 885825"/>
              <a:gd name="connsiteY167" fmla="*/ 1797595 h 12192000"/>
              <a:gd name="connsiteX168" fmla="*/ 876299 w 885825"/>
              <a:gd name="connsiteY168" fmla="*/ 1849983 h 12192000"/>
              <a:gd name="connsiteX169" fmla="*/ 882649 w 885825"/>
              <a:gd name="connsiteY169" fmla="*/ 1910308 h 12192000"/>
              <a:gd name="connsiteX170" fmla="*/ 885824 w 885825"/>
              <a:gd name="connsiteY170" fmla="*/ 1978570 h 12192000"/>
              <a:gd name="connsiteX171" fmla="*/ 882649 w 885825"/>
              <a:gd name="connsiteY171" fmla="*/ 2046833 h 12192000"/>
              <a:gd name="connsiteX172" fmla="*/ 876299 w 885825"/>
              <a:gd name="connsiteY172" fmla="*/ 2107158 h 12192000"/>
              <a:gd name="connsiteX173" fmla="*/ 865187 w 885825"/>
              <a:gd name="connsiteY173" fmla="*/ 2159545 h 12192000"/>
              <a:gd name="connsiteX174" fmla="*/ 849312 w 885825"/>
              <a:gd name="connsiteY174" fmla="*/ 2205583 h 12192000"/>
              <a:gd name="connsiteX175" fmla="*/ 833437 w 885825"/>
              <a:gd name="connsiteY175" fmla="*/ 2246858 h 12192000"/>
              <a:gd name="connsiteX176" fmla="*/ 817562 w 885825"/>
              <a:gd name="connsiteY176" fmla="*/ 2283370 h 12192000"/>
              <a:gd name="connsiteX177" fmla="*/ 798512 w 885825"/>
              <a:gd name="connsiteY177" fmla="*/ 2321470 h 12192000"/>
              <a:gd name="connsiteX178" fmla="*/ 779462 w 885825"/>
              <a:gd name="connsiteY178" fmla="*/ 2359570 h 12192000"/>
              <a:gd name="connsiteX179" fmla="*/ 760412 w 885825"/>
              <a:gd name="connsiteY179" fmla="*/ 2396083 h 12192000"/>
              <a:gd name="connsiteX180" fmla="*/ 744537 w 885825"/>
              <a:gd name="connsiteY180" fmla="*/ 2437358 h 12192000"/>
              <a:gd name="connsiteX181" fmla="*/ 730249 w 885825"/>
              <a:gd name="connsiteY181" fmla="*/ 2483395 h 12192000"/>
              <a:gd name="connsiteX182" fmla="*/ 719137 w 885825"/>
              <a:gd name="connsiteY182" fmla="*/ 2535782 h 12192000"/>
              <a:gd name="connsiteX183" fmla="*/ 711199 w 885825"/>
              <a:gd name="connsiteY183" fmla="*/ 2596108 h 12192000"/>
              <a:gd name="connsiteX184" fmla="*/ 709612 w 885825"/>
              <a:gd name="connsiteY184" fmla="*/ 2664370 h 12192000"/>
              <a:gd name="connsiteX185" fmla="*/ 711199 w 885825"/>
              <a:gd name="connsiteY185" fmla="*/ 2732633 h 12192000"/>
              <a:gd name="connsiteX186" fmla="*/ 719137 w 885825"/>
              <a:gd name="connsiteY186" fmla="*/ 2792958 h 12192000"/>
              <a:gd name="connsiteX187" fmla="*/ 730249 w 885825"/>
              <a:gd name="connsiteY187" fmla="*/ 2845345 h 12192000"/>
              <a:gd name="connsiteX188" fmla="*/ 744537 w 885825"/>
              <a:gd name="connsiteY188" fmla="*/ 2891383 h 12192000"/>
              <a:gd name="connsiteX189" fmla="*/ 760412 w 885825"/>
              <a:gd name="connsiteY189" fmla="*/ 2932658 h 12192000"/>
              <a:gd name="connsiteX190" fmla="*/ 779462 w 885825"/>
              <a:gd name="connsiteY190" fmla="*/ 2969170 h 12192000"/>
              <a:gd name="connsiteX191" fmla="*/ 798512 w 885825"/>
              <a:gd name="connsiteY191" fmla="*/ 3007270 h 12192000"/>
              <a:gd name="connsiteX192" fmla="*/ 817562 w 885825"/>
              <a:gd name="connsiteY192" fmla="*/ 3045370 h 12192000"/>
              <a:gd name="connsiteX193" fmla="*/ 833437 w 885825"/>
              <a:gd name="connsiteY193" fmla="*/ 3081883 h 12192000"/>
              <a:gd name="connsiteX194" fmla="*/ 849312 w 885825"/>
              <a:gd name="connsiteY194" fmla="*/ 3123158 h 12192000"/>
              <a:gd name="connsiteX195" fmla="*/ 865187 w 885825"/>
              <a:gd name="connsiteY195" fmla="*/ 3169195 h 12192000"/>
              <a:gd name="connsiteX196" fmla="*/ 876299 w 885825"/>
              <a:gd name="connsiteY196" fmla="*/ 3221583 h 12192000"/>
              <a:gd name="connsiteX197" fmla="*/ 882649 w 885825"/>
              <a:gd name="connsiteY197" fmla="*/ 3281908 h 12192000"/>
              <a:gd name="connsiteX198" fmla="*/ 885824 w 885825"/>
              <a:gd name="connsiteY198" fmla="*/ 3348582 h 12192000"/>
              <a:gd name="connsiteX199" fmla="*/ 882649 w 885825"/>
              <a:gd name="connsiteY199" fmla="*/ 3418433 h 12192000"/>
              <a:gd name="connsiteX200" fmla="*/ 876299 w 885825"/>
              <a:gd name="connsiteY200" fmla="*/ 3478758 h 12192000"/>
              <a:gd name="connsiteX201" fmla="*/ 865187 w 885825"/>
              <a:gd name="connsiteY201" fmla="*/ 3531145 h 12192000"/>
              <a:gd name="connsiteX202" fmla="*/ 849312 w 885825"/>
              <a:gd name="connsiteY202" fmla="*/ 3577183 h 12192000"/>
              <a:gd name="connsiteX203" fmla="*/ 833437 w 885825"/>
              <a:gd name="connsiteY203" fmla="*/ 3618458 h 12192000"/>
              <a:gd name="connsiteX204" fmla="*/ 817562 w 885825"/>
              <a:gd name="connsiteY204" fmla="*/ 3654970 h 12192000"/>
              <a:gd name="connsiteX205" fmla="*/ 798512 w 885825"/>
              <a:gd name="connsiteY205" fmla="*/ 3693070 h 12192000"/>
              <a:gd name="connsiteX206" fmla="*/ 779462 w 885825"/>
              <a:gd name="connsiteY206" fmla="*/ 3731170 h 12192000"/>
              <a:gd name="connsiteX207" fmla="*/ 760412 w 885825"/>
              <a:gd name="connsiteY207" fmla="*/ 3767683 h 12192000"/>
              <a:gd name="connsiteX208" fmla="*/ 744537 w 885825"/>
              <a:gd name="connsiteY208" fmla="*/ 3808958 h 12192000"/>
              <a:gd name="connsiteX209" fmla="*/ 730249 w 885825"/>
              <a:gd name="connsiteY209" fmla="*/ 3854995 h 12192000"/>
              <a:gd name="connsiteX210" fmla="*/ 719137 w 885825"/>
              <a:gd name="connsiteY210" fmla="*/ 3907383 h 12192000"/>
              <a:gd name="connsiteX211" fmla="*/ 711199 w 885825"/>
              <a:gd name="connsiteY211" fmla="*/ 3967708 h 12192000"/>
              <a:gd name="connsiteX212" fmla="*/ 709612 w 885825"/>
              <a:gd name="connsiteY212" fmla="*/ 4035970 h 12192000"/>
              <a:gd name="connsiteX213" fmla="*/ 711199 w 885825"/>
              <a:gd name="connsiteY213" fmla="*/ 4104233 h 12192000"/>
              <a:gd name="connsiteX214" fmla="*/ 719137 w 885825"/>
              <a:gd name="connsiteY214" fmla="*/ 4164557 h 12192000"/>
              <a:gd name="connsiteX215" fmla="*/ 730249 w 885825"/>
              <a:gd name="connsiteY215" fmla="*/ 4216946 h 12192000"/>
              <a:gd name="connsiteX216" fmla="*/ 744537 w 885825"/>
              <a:gd name="connsiteY216" fmla="*/ 4262982 h 12192000"/>
              <a:gd name="connsiteX217" fmla="*/ 760412 w 885825"/>
              <a:gd name="connsiteY217" fmla="*/ 4304258 h 12192000"/>
              <a:gd name="connsiteX218" fmla="*/ 779462 w 885825"/>
              <a:gd name="connsiteY218" fmla="*/ 4340770 h 12192000"/>
              <a:gd name="connsiteX219" fmla="*/ 817562 w 885825"/>
              <a:gd name="connsiteY219" fmla="*/ 4416970 h 12192000"/>
              <a:gd name="connsiteX220" fmla="*/ 833437 w 885825"/>
              <a:gd name="connsiteY220" fmla="*/ 4453483 h 12192000"/>
              <a:gd name="connsiteX221" fmla="*/ 849312 w 885825"/>
              <a:gd name="connsiteY221" fmla="*/ 4494758 h 12192000"/>
              <a:gd name="connsiteX222" fmla="*/ 865187 w 885825"/>
              <a:gd name="connsiteY222" fmla="*/ 4540795 h 12192000"/>
              <a:gd name="connsiteX223" fmla="*/ 876299 w 885825"/>
              <a:gd name="connsiteY223" fmla="*/ 4593183 h 12192000"/>
              <a:gd name="connsiteX224" fmla="*/ 882649 w 885825"/>
              <a:gd name="connsiteY224" fmla="*/ 4653508 h 12192000"/>
              <a:gd name="connsiteX225" fmla="*/ 885824 w 885825"/>
              <a:gd name="connsiteY225" fmla="*/ 4721770 h 12192000"/>
              <a:gd name="connsiteX226" fmla="*/ 882649 w 885825"/>
              <a:gd name="connsiteY226" fmla="*/ 4790033 h 12192000"/>
              <a:gd name="connsiteX227" fmla="*/ 876299 w 885825"/>
              <a:gd name="connsiteY227" fmla="*/ 4850357 h 12192000"/>
              <a:gd name="connsiteX228" fmla="*/ 865187 w 885825"/>
              <a:gd name="connsiteY228" fmla="*/ 4902746 h 12192000"/>
              <a:gd name="connsiteX229" fmla="*/ 849312 w 885825"/>
              <a:gd name="connsiteY229" fmla="*/ 4948782 h 12192000"/>
              <a:gd name="connsiteX230" fmla="*/ 833437 w 885825"/>
              <a:gd name="connsiteY230" fmla="*/ 4990057 h 12192000"/>
              <a:gd name="connsiteX231" fmla="*/ 817562 w 885825"/>
              <a:gd name="connsiteY231" fmla="*/ 5026570 h 12192000"/>
              <a:gd name="connsiteX232" fmla="*/ 798512 w 885825"/>
              <a:gd name="connsiteY232" fmla="*/ 5064670 h 12192000"/>
              <a:gd name="connsiteX233" fmla="*/ 779462 w 885825"/>
              <a:gd name="connsiteY233" fmla="*/ 5102770 h 12192000"/>
              <a:gd name="connsiteX234" fmla="*/ 760412 w 885825"/>
              <a:gd name="connsiteY234" fmla="*/ 5139283 h 12192000"/>
              <a:gd name="connsiteX235" fmla="*/ 744537 w 885825"/>
              <a:gd name="connsiteY235" fmla="*/ 5180558 h 12192000"/>
              <a:gd name="connsiteX236" fmla="*/ 730249 w 885825"/>
              <a:gd name="connsiteY236" fmla="*/ 5226595 h 12192000"/>
              <a:gd name="connsiteX237" fmla="*/ 719137 w 885825"/>
              <a:gd name="connsiteY237" fmla="*/ 5278983 h 12192000"/>
              <a:gd name="connsiteX238" fmla="*/ 711199 w 885825"/>
              <a:gd name="connsiteY238" fmla="*/ 5339307 h 12192000"/>
              <a:gd name="connsiteX239" fmla="*/ 709612 w 885825"/>
              <a:gd name="connsiteY239" fmla="*/ 5407570 h 12192000"/>
              <a:gd name="connsiteX240" fmla="*/ 711199 w 885825"/>
              <a:gd name="connsiteY240" fmla="*/ 5475833 h 12192000"/>
              <a:gd name="connsiteX241" fmla="*/ 719137 w 885825"/>
              <a:gd name="connsiteY241" fmla="*/ 5536158 h 12192000"/>
              <a:gd name="connsiteX242" fmla="*/ 730249 w 885825"/>
              <a:gd name="connsiteY242" fmla="*/ 5588545 h 12192000"/>
              <a:gd name="connsiteX243" fmla="*/ 744537 w 885825"/>
              <a:gd name="connsiteY243" fmla="*/ 5634583 h 12192000"/>
              <a:gd name="connsiteX244" fmla="*/ 760412 w 885825"/>
              <a:gd name="connsiteY244" fmla="*/ 5675858 h 12192000"/>
              <a:gd name="connsiteX245" fmla="*/ 779462 w 885825"/>
              <a:gd name="connsiteY245" fmla="*/ 5712371 h 12192000"/>
              <a:gd name="connsiteX246" fmla="*/ 798512 w 885825"/>
              <a:gd name="connsiteY246" fmla="*/ 5750471 h 12192000"/>
              <a:gd name="connsiteX247" fmla="*/ 817562 w 885825"/>
              <a:gd name="connsiteY247" fmla="*/ 5788571 h 12192000"/>
              <a:gd name="connsiteX248" fmla="*/ 833437 w 885825"/>
              <a:gd name="connsiteY248" fmla="*/ 5825083 h 12192000"/>
              <a:gd name="connsiteX249" fmla="*/ 849312 w 885825"/>
              <a:gd name="connsiteY249" fmla="*/ 5866358 h 12192000"/>
              <a:gd name="connsiteX250" fmla="*/ 865187 w 885825"/>
              <a:gd name="connsiteY250" fmla="*/ 5912395 h 12192000"/>
              <a:gd name="connsiteX251" fmla="*/ 876299 w 885825"/>
              <a:gd name="connsiteY251" fmla="*/ 5964783 h 12192000"/>
              <a:gd name="connsiteX252" fmla="*/ 882649 w 885825"/>
              <a:gd name="connsiteY252" fmla="*/ 6025108 h 12192000"/>
              <a:gd name="connsiteX253" fmla="*/ 885824 w 885825"/>
              <a:gd name="connsiteY253" fmla="*/ 6093370 h 12192000"/>
              <a:gd name="connsiteX254" fmla="*/ 885703 w 885825"/>
              <a:gd name="connsiteY254" fmla="*/ 6095988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885825" h="12192000">
                <a:moveTo>
                  <a:pt x="885825" y="6098626"/>
                </a:moveTo>
                <a:lnTo>
                  <a:pt x="882650" y="6166889"/>
                </a:lnTo>
                <a:lnTo>
                  <a:pt x="876300" y="6227214"/>
                </a:lnTo>
                <a:lnTo>
                  <a:pt x="865188" y="6279601"/>
                </a:lnTo>
                <a:lnTo>
                  <a:pt x="849313" y="6325639"/>
                </a:lnTo>
                <a:lnTo>
                  <a:pt x="833438" y="6366914"/>
                </a:lnTo>
                <a:lnTo>
                  <a:pt x="817563" y="6403426"/>
                </a:lnTo>
                <a:lnTo>
                  <a:pt x="798513" y="6441526"/>
                </a:lnTo>
                <a:lnTo>
                  <a:pt x="779463" y="6479626"/>
                </a:lnTo>
                <a:lnTo>
                  <a:pt x="760413" y="6516139"/>
                </a:lnTo>
                <a:lnTo>
                  <a:pt x="744538" y="6557414"/>
                </a:lnTo>
                <a:lnTo>
                  <a:pt x="730250" y="6603451"/>
                </a:lnTo>
                <a:lnTo>
                  <a:pt x="719138" y="6655839"/>
                </a:lnTo>
                <a:lnTo>
                  <a:pt x="711200" y="6716164"/>
                </a:lnTo>
                <a:lnTo>
                  <a:pt x="709613" y="6784426"/>
                </a:lnTo>
                <a:lnTo>
                  <a:pt x="711200" y="6852689"/>
                </a:lnTo>
                <a:lnTo>
                  <a:pt x="719138" y="6913014"/>
                </a:lnTo>
                <a:lnTo>
                  <a:pt x="730250" y="6965401"/>
                </a:lnTo>
                <a:lnTo>
                  <a:pt x="744538" y="7011439"/>
                </a:lnTo>
                <a:lnTo>
                  <a:pt x="760413" y="7052714"/>
                </a:lnTo>
                <a:lnTo>
                  <a:pt x="779463" y="7089226"/>
                </a:lnTo>
                <a:lnTo>
                  <a:pt x="798513" y="7127326"/>
                </a:lnTo>
                <a:lnTo>
                  <a:pt x="817563" y="7165426"/>
                </a:lnTo>
                <a:lnTo>
                  <a:pt x="833438" y="7201939"/>
                </a:lnTo>
                <a:lnTo>
                  <a:pt x="849313" y="7243214"/>
                </a:lnTo>
                <a:lnTo>
                  <a:pt x="865188" y="7289251"/>
                </a:lnTo>
                <a:lnTo>
                  <a:pt x="876300" y="7341639"/>
                </a:lnTo>
                <a:lnTo>
                  <a:pt x="882650" y="7401964"/>
                </a:lnTo>
                <a:lnTo>
                  <a:pt x="885825" y="7470226"/>
                </a:lnTo>
                <a:lnTo>
                  <a:pt x="882650" y="7538489"/>
                </a:lnTo>
                <a:lnTo>
                  <a:pt x="876300" y="7598814"/>
                </a:lnTo>
                <a:lnTo>
                  <a:pt x="865188" y="7651201"/>
                </a:lnTo>
                <a:lnTo>
                  <a:pt x="849313" y="7697239"/>
                </a:lnTo>
                <a:lnTo>
                  <a:pt x="833438" y="7738514"/>
                </a:lnTo>
                <a:lnTo>
                  <a:pt x="817563" y="7775026"/>
                </a:lnTo>
                <a:lnTo>
                  <a:pt x="798513" y="7813126"/>
                </a:lnTo>
                <a:lnTo>
                  <a:pt x="779463" y="7851226"/>
                </a:lnTo>
                <a:lnTo>
                  <a:pt x="760413" y="7887739"/>
                </a:lnTo>
                <a:lnTo>
                  <a:pt x="744538" y="7929014"/>
                </a:lnTo>
                <a:lnTo>
                  <a:pt x="730250" y="7975051"/>
                </a:lnTo>
                <a:lnTo>
                  <a:pt x="719138" y="8027439"/>
                </a:lnTo>
                <a:lnTo>
                  <a:pt x="711200" y="8087764"/>
                </a:lnTo>
                <a:lnTo>
                  <a:pt x="709613" y="8156026"/>
                </a:lnTo>
                <a:lnTo>
                  <a:pt x="711200" y="8224289"/>
                </a:lnTo>
                <a:lnTo>
                  <a:pt x="719138" y="8284614"/>
                </a:lnTo>
                <a:lnTo>
                  <a:pt x="730250" y="8337001"/>
                </a:lnTo>
                <a:lnTo>
                  <a:pt x="744538" y="8383039"/>
                </a:lnTo>
                <a:lnTo>
                  <a:pt x="760413" y="8424314"/>
                </a:lnTo>
                <a:lnTo>
                  <a:pt x="779463" y="8460826"/>
                </a:lnTo>
                <a:lnTo>
                  <a:pt x="798513" y="8498926"/>
                </a:lnTo>
                <a:lnTo>
                  <a:pt x="817563" y="8537026"/>
                </a:lnTo>
                <a:lnTo>
                  <a:pt x="833438" y="8573540"/>
                </a:lnTo>
                <a:lnTo>
                  <a:pt x="849313" y="8614814"/>
                </a:lnTo>
                <a:lnTo>
                  <a:pt x="865188" y="8660852"/>
                </a:lnTo>
                <a:lnTo>
                  <a:pt x="876300" y="8713240"/>
                </a:lnTo>
                <a:lnTo>
                  <a:pt x="882650" y="8773564"/>
                </a:lnTo>
                <a:lnTo>
                  <a:pt x="885825" y="8840240"/>
                </a:lnTo>
                <a:lnTo>
                  <a:pt x="882650" y="8910090"/>
                </a:lnTo>
                <a:lnTo>
                  <a:pt x="876300" y="8970414"/>
                </a:lnTo>
                <a:lnTo>
                  <a:pt x="865188" y="9022802"/>
                </a:lnTo>
                <a:lnTo>
                  <a:pt x="849313" y="9068840"/>
                </a:lnTo>
                <a:lnTo>
                  <a:pt x="833438" y="9110114"/>
                </a:lnTo>
                <a:lnTo>
                  <a:pt x="817563" y="9146628"/>
                </a:lnTo>
                <a:lnTo>
                  <a:pt x="798513" y="9184728"/>
                </a:lnTo>
                <a:lnTo>
                  <a:pt x="779463" y="9222828"/>
                </a:lnTo>
                <a:lnTo>
                  <a:pt x="760413" y="9259340"/>
                </a:lnTo>
                <a:lnTo>
                  <a:pt x="744538" y="9300614"/>
                </a:lnTo>
                <a:lnTo>
                  <a:pt x="730250" y="9346652"/>
                </a:lnTo>
                <a:lnTo>
                  <a:pt x="719138" y="9399040"/>
                </a:lnTo>
                <a:lnTo>
                  <a:pt x="711200" y="9459364"/>
                </a:lnTo>
                <a:lnTo>
                  <a:pt x="709613" y="9527628"/>
                </a:lnTo>
                <a:lnTo>
                  <a:pt x="711200" y="9595890"/>
                </a:lnTo>
                <a:lnTo>
                  <a:pt x="719138" y="9656214"/>
                </a:lnTo>
                <a:lnTo>
                  <a:pt x="730250" y="9708602"/>
                </a:lnTo>
                <a:lnTo>
                  <a:pt x="744538" y="9754640"/>
                </a:lnTo>
                <a:lnTo>
                  <a:pt x="760413" y="9795914"/>
                </a:lnTo>
                <a:lnTo>
                  <a:pt x="779463" y="9832428"/>
                </a:lnTo>
                <a:lnTo>
                  <a:pt x="817563" y="9908628"/>
                </a:lnTo>
                <a:lnTo>
                  <a:pt x="833438" y="9945140"/>
                </a:lnTo>
                <a:lnTo>
                  <a:pt x="849313" y="9986414"/>
                </a:lnTo>
                <a:lnTo>
                  <a:pt x="865188" y="10032452"/>
                </a:lnTo>
                <a:lnTo>
                  <a:pt x="876300" y="10084840"/>
                </a:lnTo>
                <a:lnTo>
                  <a:pt x="882650" y="10145164"/>
                </a:lnTo>
                <a:lnTo>
                  <a:pt x="885825" y="10213428"/>
                </a:lnTo>
                <a:lnTo>
                  <a:pt x="882650" y="10281690"/>
                </a:lnTo>
                <a:lnTo>
                  <a:pt x="876300" y="10342014"/>
                </a:lnTo>
                <a:lnTo>
                  <a:pt x="865188" y="10394402"/>
                </a:lnTo>
                <a:lnTo>
                  <a:pt x="849313" y="10440440"/>
                </a:lnTo>
                <a:lnTo>
                  <a:pt x="833438" y="10481714"/>
                </a:lnTo>
                <a:lnTo>
                  <a:pt x="817563" y="10518228"/>
                </a:lnTo>
                <a:lnTo>
                  <a:pt x="798513" y="10556328"/>
                </a:lnTo>
                <a:lnTo>
                  <a:pt x="779463" y="10594428"/>
                </a:lnTo>
                <a:lnTo>
                  <a:pt x="760413" y="10630940"/>
                </a:lnTo>
                <a:lnTo>
                  <a:pt x="744538" y="10672214"/>
                </a:lnTo>
                <a:lnTo>
                  <a:pt x="730250" y="10718252"/>
                </a:lnTo>
                <a:lnTo>
                  <a:pt x="719138" y="10770640"/>
                </a:lnTo>
                <a:lnTo>
                  <a:pt x="711200" y="10830964"/>
                </a:lnTo>
                <a:lnTo>
                  <a:pt x="709613" y="10899228"/>
                </a:lnTo>
                <a:lnTo>
                  <a:pt x="711200" y="10967490"/>
                </a:lnTo>
                <a:lnTo>
                  <a:pt x="719138" y="11027814"/>
                </a:lnTo>
                <a:lnTo>
                  <a:pt x="730250" y="11080202"/>
                </a:lnTo>
                <a:lnTo>
                  <a:pt x="744538" y="11126240"/>
                </a:lnTo>
                <a:lnTo>
                  <a:pt x="760413" y="11167514"/>
                </a:lnTo>
                <a:lnTo>
                  <a:pt x="779463" y="11204028"/>
                </a:lnTo>
                <a:lnTo>
                  <a:pt x="798513" y="11242128"/>
                </a:lnTo>
                <a:lnTo>
                  <a:pt x="817563" y="11280228"/>
                </a:lnTo>
                <a:lnTo>
                  <a:pt x="833438" y="11316740"/>
                </a:lnTo>
                <a:lnTo>
                  <a:pt x="849313" y="11358014"/>
                </a:lnTo>
                <a:lnTo>
                  <a:pt x="865188" y="11404052"/>
                </a:lnTo>
                <a:lnTo>
                  <a:pt x="876300" y="11456440"/>
                </a:lnTo>
                <a:lnTo>
                  <a:pt x="882650" y="11516764"/>
                </a:lnTo>
                <a:lnTo>
                  <a:pt x="885825" y="11585028"/>
                </a:lnTo>
                <a:lnTo>
                  <a:pt x="882650" y="11653290"/>
                </a:lnTo>
                <a:lnTo>
                  <a:pt x="876300" y="11713614"/>
                </a:lnTo>
                <a:lnTo>
                  <a:pt x="865188" y="11766002"/>
                </a:lnTo>
                <a:lnTo>
                  <a:pt x="849313" y="11812040"/>
                </a:lnTo>
                <a:lnTo>
                  <a:pt x="833438" y="11853314"/>
                </a:lnTo>
                <a:lnTo>
                  <a:pt x="817563" y="11889828"/>
                </a:lnTo>
                <a:lnTo>
                  <a:pt x="798513" y="11927928"/>
                </a:lnTo>
                <a:lnTo>
                  <a:pt x="779463" y="11966028"/>
                </a:lnTo>
                <a:lnTo>
                  <a:pt x="760413" y="12002540"/>
                </a:lnTo>
                <a:lnTo>
                  <a:pt x="744538" y="12043814"/>
                </a:lnTo>
                <a:lnTo>
                  <a:pt x="730250" y="12089852"/>
                </a:lnTo>
                <a:lnTo>
                  <a:pt x="719138" y="12142240"/>
                </a:lnTo>
                <a:lnTo>
                  <a:pt x="712590" y="12192000"/>
                </a:lnTo>
                <a:lnTo>
                  <a:pt x="0" y="12192000"/>
                </a:lnTo>
                <a:lnTo>
                  <a:pt x="0" y="6779170"/>
                </a:lnTo>
                <a:lnTo>
                  <a:pt x="0" y="6779170"/>
                </a:lnTo>
                <a:lnTo>
                  <a:pt x="0" y="0"/>
                </a:lnTo>
                <a:lnTo>
                  <a:pt x="712590" y="0"/>
                </a:lnTo>
                <a:lnTo>
                  <a:pt x="719137" y="49758"/>
                </a:lnTo>
                <a:lnTo>
                  <a:pt x="730249" y="102145"/>
                </a:lnTo>
                <a:lnTo>
                  <a:pt x="744537" y="148183"/>
                </a:lnTo>
                <a:lnTo>
                  <a:pt x="760412" y="189458"/>
                </a:lnTo>
                <a:lnTo>
                  <a:pt x="779462" y="225970"/>
                </a:lnTo>
                <a:lnTo>
                  <a:pt x="798512" y="264070"/>
                </a:lnTo>
                <a:lnTo>
                  <a:pt x="817562" y="302170"/>
                </a:lnTo>
                <a:lnTo>
                  <a:pt x="833437" y="338683"/>
                </a:lnTo>
                <a:lnTo>
                  <a:pt x="849312" y="379958"/>
                </a:lnTo>
                <a:lnTo>
                  <a:pt x="865187" y="425995"/>
                </a:lnTo>
                <a:lnTo>
                  <a:pt x="876299" y="478383"/>
                </a:lnTo>
                <a:lnTo>
                  <a:pt x="882649" y="538708"/>
                </a:lnTo>
                <a:lnTo>
                  <a:pt x="885824" y="606970"/>
                </a:lnTo>
                <a:lnTo>
                  <a:pt x="882649" y="675233"/>
                </a:lnTo>
                <a:lnTo>
                  <a:pt x="876299" y="735558"/>
                </a:lnTo>
                <a:lnTo>
                  <a:pt x="865187" y="787945"/>
                </a:lnTo>
                <a:lnTo>
                  <a:pt x="849312" y="833983"/>
                </a:lnTo>
                <a:lnTo>
                  <a:pt x="833437" y="875258"/>
                </a:lnTo>
                <a:lnTo>
                  <a:pt x="817562" y="911770"/>
                </a:lnTo>
                <a:lnTo>
                  <a:pt x="798512" y="949870"/>
                </a:lnTo>
                <a:lnTo>
                  <a:pt x="779462" y="987970"/>
                </a:lnTo>
                <a:lnTo>
                  <a:pt x="760412" y="1024483"/>
                </a:lnTo>
                <a:lnTo>
                  <a:pt x="744537" y="1065758"/>
                </a:lnTo>
                <a:lnTo>
                  <a:pt x="730249" y="1111795"/>
                </a:lnTo>
                <a:lnTo>
                  <a:pt x="719137" y="1164183"/>
                </a:lnTo>
                <a:lnTo>
                  <a:pt x="711199" y="1224508"/>
                </a:lnTo>
                <a:lnTo>
                  <a:pt x="709612" y="1292770"/>
                </a:lnTo>
                <a:lnTo>
                  <a:pt x="711199" y="1361033"/>
                </a:lnTo>
                <a:lnTo>
                  <a:pt x="719137" y="1421358"/>
                </a:lnTo>
                <a:lnTo>
                  <a:pt x="730249" y="1473745"/>
                </a:lnTo>
                <a:lnTo>
                  <a:pt x="744537" y="1519783"/>
                </a:lnTo>
                <a:lnTo>
                  <a:pt x="760412" y="1561058"/>
                </a:lnTo>
                <a:lnTo>
                  <a:pt x="779462" y="1597570"/>
                </a:lnTo>
                <a:lnTo>
                  <a:pt x="798512" y="1635670"/>
                </a:lnTo>
                <a:lnTo>
                  <a:pt x="817562" y="1673770"/>
                </a:lnTo>
                <a:lnTo>
                  <a:pt x="833437" y="1710283"/>
                </a:lnTo>
                <a:lnTo>
                  <a:pt x="849312" y="1751558"/>
                </a:lnTo>
                <a:lnTo>
                  <a:pt x="865187" y="1797595"/>
                </a:lnTo>
                <a:lnTo>
                  <a:pt x="876299" y="1849983"/>
                </a:lnTo>
                <a:lnTo>
                  <a:pt x="882649" y="1910308"/>
                </a:lnTo>
                <a:lnTo>
                  <a:pt x="885824" y="1978570"/>
                </a:lnTo>
                <a:lnTo>
                  <a:pt x="882649" y="2046833"/>
                </a:lnTo>
                <a:lnTo>
                  <a:pt x="876299" y="2107158"/>
                </a:lnTo>
                <a:lnTo>
                  <a:pt x="865187" y="2159545"/>
                </a:lnTo>
                <a:lnTo>
                  <a:pt x="849312" y="2205583"/>
                </a:lnTo>
                <a:lnTo>
                  <a:pt x="833437" y="2246858"/>
                </a:lnTo>
                <a:lnTo>
                  <a:pt x="817562" y="2283370"/>
                </a:lnTo>
                <a:lnTo>
                  <a:pt x="798512" y="2321470"/>
                </a:lnTo>
                <a:lnTo>
                  <a:pt x="779462" y="2359570"/>
                </a:lnTo>
                <a:lnTo>
                  <a:pt x="760412" y="2396083"/>
                </a:lnTo>
                <a:lnTo>
                  <a:pt x="744537" y="2437358"/>
                </a:lnTo>
                <a:lnTo>
                  <a:pt x="730249" y="2483395"/>
                </a:lnTo>
                <a:lnTo>
                  <a:pt x="719137" y="2535782"/>
                </a:lnTo>
                <a:lnTo>
                  <a:pt x="711199" y="2596108"/>
                </a:lnTo>
                <a:lnTo>
                  <a:pt x="709612" y="2664370"/>
                </a:lnTo>
                <a:lnTo>
                  <a:pt x="711199" y="2732633"/>
                </a:lnTo>
                <a:lnTo>
                  <a:pt x="719137" y="2792958"/>
                </a:lnTo>
                <a:lnTo>
                  <a:pt x="730249" y="2845345"/>
                </a:lnTo>
                <a:lnTo>
                  <a:pt x="744537" y="2891383"/>
                </a:lnTo>
                <a:lnTo>
                  <a:pt x="760412" y="2932658"/>
                </a:lnTo>
                <a:lnTo>
                  <a:pt x="779462" y="2969170"/>
                </a:lnTo>
                <a:lnTo>
                  <a:pt x="798512" y="3007270"/>
                </a:lnTo>
                <a:lnTo>
                  <a:pt x="817562" y="3045370"/>
                </a:lnTo>
                <a:lnTo>
                  <a:pt x="833437" y="3081883"/>
                </a:lnTo>
                <a:lnTo>
                  <a:pt x="849312" y="3123158"/>
                </a:lnTo>
                <a:lnTo>
                  <a:pt x="865187" y="3169195"/>
                </a:lnTo>
                <a:lnTo>
                  <a:pt x="876299" y="3221583"/>
                </a:lnTo>
                <a:lnTo>
                  <a:pt x="882649" y="3281908"/>
                </a:lnTo>
                <a:lnTo>
                  <a:pt x="885824" y="3348582"/>
                </a:lnTo>
                <a:lnTo>
                  <a:pt x="882649" y="3418433"/>
                </a:lnTo>
                <a:lnTo>
                  <a:pt x="876299" y="3478758"/>
                </a:lnTo>
                <a:lnTo>
                  <a:pt x="865187" y="3531145"/>
                </a:lnTo>
                <a:lnTo>
                  <a:pt x="849312" y="3577183"/>
                </a:lnTo>
                <a:lnTo>
                  <a:pt x="833437" y="3618458"/>
                </a:lnTo>
                <a:lnTo>
                  <a:pt x="817562" y="3654970"/>
                </a:lnTo>
                <a:lnTo>
                  <a:pt x="798512" y="3693070"/>
                </a:lnTo>
                <a:lnTo>
                  <a:pt x="779462" y="3731170"/>
                </a:lnTo>
                <a:lnTo>
                  <a:pt x="760412" y="3767683"/>
                </a:lnTo>
                <a:lnTo>
                  <a:pt x="744537" y="3808958"/>
                </a:lnTo>
                <a:lnTo>
                  <a:pt x="730249" y="3854995"/>
                </a:lnTo>
                <a:lnTo>
                  <a:pt x="719137" y="3907383"/>
                </a:lnTo>
                <a:lnTo>
                  <a:pt x="711199" y="3967708"/>
                </a:lnTo>
                <a:lnTo>
                  <a:pt x="709612" y="4035970"/>
                </a:lnTo>
                <a:lnTo>
                  <a:pt x="711199" y="4104233"/>
                </a:lnTo>
                <a:lnTo>
                  <a:pt x="719137" y="4164557"/>
                </a:lnTo>
                <a:lnTo>
                  <a:pt x="730249" y="4216946"/>
                </a:lnTo>
                <a:lnTo>
                  <a:pt x="744537" y="4262982"/>
                </a:lnTo>
                <a:lnTo>
                  <a:pt x="760412" y="4304258"/>
                </a:lnTo>
                <a:lnTo>
                  <a:pt x="779462" y="4340770"/>
                </a:lnTo>
                <a:lnTo>
                  <a:pt x="817562" y="4416970"/>
                </a:lnTo>
                <a:lnTo>
                  <a:pt x="833437" y="4453483"/>
                </a:lnTo>
                <a:lnTo>
                  <a:pt x="849312" y="4494758"/>
                </a:lnTo>
                <a:lnTo>
                  <a:pt x="865187" y="4540795"/>
                </a:lnTo>
                <a:lnTo>
                  <a:pt x="876299" y="4593183"/>
                </a:lnTo>
                <a:lnTo>
                  <a:pt x="882649" y="4653508"/>
                </a:lnTo>
                <a:lnTo>
                  <a:pt x="885824" y="4721770"/>
                </a:lnTo>
                <a:lnTo>
                  <a:pt x="882649" y="4790033"/>
                </a:lnTo>
                <a:lnTo>
                  <a:pt x="876299" y="4850357"/>
                </a:lnTo>
                <a:lnTo>
                  <a:pt x="865187" y="4902746"/>
                </a:lnTo>
                <a:lnTo>
                  <a:pt x="849312" y="4948782"/>
                </a:lnTo>
                <a:lnTo>
                  <a:pt x="833437" y="4990057"/>
                </a:lnTo>
                <a:lnTo>
                  <a:pt x="817562" y="5026570"/>
                </a:lnTo>
                <a:lnTo>
                  <a:pt x="798512" y="5064670"/>
                </a:lnTo>
                <a:lnTo>
                  <a:pt x="779462" y="5102770"/>
                </a:lnTo>
                <a:lnTo>
                  <a:pt x="760412" y="5139283"/>
                </a:lnTo>
                <a:lnTo>
                  <a:pt x="744537" y="5180558"/>
                </a:lnTo>
                <a:lnTo>
                  <a:pt x="730249" y="5226595"/>
                </a:lnTo>
                <a:lnTo>
                  <a:pt x="719137" y="5278983"/>
                </a:lnTo>
                <a:lnTo>
                  <a:pt x="711199" y="5339307"/>
                </a:lnTo>
                <a:lnTo>
                  <a:pt x="709612" y="5407570"/>
                </a:lnTo>
                <a:lnTo>
                  <a:pt x="711199" y="5475833"/>
                </a:lnTo>
                <a:lnTo>
                  <a:pt x="719137" y="5536158"/>
                </a:lnTo>
                <a:lnTo>
                  <a:pt x="730249" y="5588545"/>
                </a:lnTo>
                <a:lnTo>
                  <a:pt x="744537" y="5634583"/>
                </a:lnTo>
                <a:lnTo>
                  <a:pt x="760412" y="5675858"/>
                </a:lnTo>
                <a:lnTo>
                  <a:pt x="779462" y="5712371"/>
                </a:lnTo>
                <a:lnTo>
                  <a:pt x="798512" y="5750471"/>
                </a:lnTo>
                <a:lnTo>
                  <a:pt x="817562" y="5788571"/>
                </a:lnTo>
                <a:lnTo>
                  <a:pt x="833437" y="5825083"/>
                </a:lnTo>
                <a:lnTo>
                  <a:pt x="849312" y="5866358"/>
                </a:lnTo>
                <a:lnTo>
                  <a:pt x="865187" y="5912395"/>
                </a:lnTo>
                <a:lnTo>
                  <a:pt x="876299" y="5964783"/>
                </a:lnTo>
                <a:lnTo>
                  <a:pt x="882649" y="6025108"/>
                </a:lnTo>
                <a:lnTo>
                  <a:pt x="885824" y="6093370"/>
                </a:lnTo>
                <a:lnTo>
                  <a:pt x="885703" y="6095988"/>
                </a:lnTo>
                <a:close/>
              </a:path>
            </a:pathLst>
          </a:custGeom>
          <a:solidFill>
            <a:schemeClr val="tx2"/>
          </a:solidFill>
          <a:ln w="0">
            <a:noFill/>
            <a:prstDash val="solid"/>
            <a:round/>
            <a:headEnd/>
            <a:tailEnd/>
          </a:ln>
        </p:spPr>
        <p:txBody>
          <a:bodyPr/>
          <a:lstStyle/>
          <a:p>
            <a:endParaRPr lang="en-US"/>
          </a:p>
        </p:txBody>
      </p:sp>
      <p:pic>
        <p:nvPicPr>
          <p:cNvPr id="3" name="Picture 2">
            <a:extLst>
              <a:ext uri="{FF2B5EF4-FFF2-40B4-BE49-F238E27FC236}">
                <a16:creationId xmlns:a16="http://schemas.microsoft.com/office/drawing/2014/main" id="{4521E5E7-7737-49C1-5988-E0CBEC2C68B0}"/>
              </a:ext>
            </a:extLst>
          </p:cNvPr>
          <p:cNvPicPr>
            <a:picLocks noChangeAspect="1"/>
          </p:cNvPicPr>
          <p:nvPr/>
        </p:nvPicPr>
        <p:blipFill>
          <a:blip r:embed="rId3"/>
          <a:stretch>
            <a:fillRect/>
          </a:stretch>
        </p:blipFill>
        <p:spPr>
          <a:xfrm>
            <a:off x="546536" y="2735465"/>
            <a:ext cx="6744723" cy="2826769"/>
          </a:xfrm>
          <a:prstGeom prst="rect">
            <a:avLst/>
          </a:prstGeom>
        </p:spPr>
      </p:pic>
    </p:spTree>
    <p:extLst>
      <p:ext uri="{BB962C8B-B14F-4D97-AF65-F5344CB8AC3E}">
        <p14:creationId xmlns:p14="http://schemas.microsoft.com/office/powerpoint/2010/main" val="407498497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42EE89-46A6-4616-987D-6468BC707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918BB01-9CDD-100B-B0CF-36C3563AEF5B}"/>
              </a:ext>
            </a:extLst>
          </p:cNvPr>
          <p:cNvPicPr>
            <a:picLocks noChangeAspect="1"/>
          </p:cNvPicPr>
          <p:nvPr/>
        </p:nvPicPr>
        <p:blipFill>
          <a:blip r:embed="rId2"/>
          <a:stretch>
            <a:fillRect/>
          </a:stretch>
        </p:blipFill>
        <p:spPr>
          <a:xfrm>
            <a:off x="643467" y="653625"/>
            <a:ext cx="10905066" cy="4907279"/>
          </a:xfrm>
          <a:prstGeom prst="rect">
            <a:avLst/>
          </a:prstGeom>
        </p:spPr>
      </p:pic>
      <p:sp>
        <p:nvSpPr>
          <p:cNvPr id="9" name="Freeform: Shape 8">
            <a:extLst>
              <a:ext uri="{FF2B5EF4-FFF2-40B4-BE49-F238E27FC236}">
                <a16:creationId xmlns:a16="http://schemas.microsoft.com/office/drawing/2014/main" id="{45A29992-9794-4D64-AB37-EA803ED6C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5653089" y="319086"/>
            <a:ext cx="885825" cy="12192000"/>
          </a:xfrm>
          <a:custGeom>
            <a:avLst/>
            <a:gdLst>
              <a:gd name="connsiteX0" fmla="*/ 885825 w 885825"/>
              <a:gd name="connsiteY0" fmla="*/ 6098626 h 12192000"/>
              <a:gd name="connsiteX1" fmla="*/ 882650 w 885825"/>
              <a:gd name="connsiteY1" fmla="*/ 6166889 h 12192000"/>
              <a:gd name="connsiteX2" fmla="*/ 876300 w 885825"/>
              <a:gd name="connsiteY2" fmla="*/ 6227214 h 12192000"/>
              <a:gd name="connsiteX3" fmla="*/ 865188 w 885825"/>
              <a:gd name="connsiteY3" fmla="*/ 6279601 h 12192000"/>
              <a:gd name="connsiteX4" fmla="*/ 849313 w 885825"/>
              <a:gd name="connsiteY4" fmla="*/ 6325639 h 12192000"/>
              <a:gd name="connsiteX5" fmla="*/ 833438 w 885825"/>
              <a:gd name="connsiteY5" fmla="*/ 6366914 h 12192000"/>
              <a:gd name="connsiteX6" fmla="*/ 817563 w 885825"/>
              <a:gd name="connsiteY6" fmla="*/ 6403426 h 12192000"/>
              <a:gd name="connsiteX7" fmla="*/ 798513 w 885825"/>
              <a:gd name="connsiteY7" fmla="*/ 6441526 h 12192000"/>
              <a:gd name="connsiteX8" fmla="*/ 779463 w 885825"/>
              <a:gd name="connsiteY8" fmla="*/ 6479626 h 12192000"/>
              <a:gd name="connsiteX9" fmla="*/ 760413 w 885825"/>
              <a:gd name="connsiteY9" fmla="*/ 6516139 h 12192000"/>
              <a:gd name="connsiteX10" fmla="*/ 744538 w 885825"/>
              <a:gd name="connsiteY10" fmla="*/ 6557414 h 12192000"/>
              <a:gd name="connsiteX11" fmla="*/ 730250 w 885825"/>
              <a:gd name="connsiteY11" fmla="*/ 6603451 h 12192000"/>
              <a:gd name="connsiteX12" fmla="*/ 719138 w 885825"/>
              <a:gd name="connsiteY12" fmla="*/ 6655839 h 12192000"/>
              <a:gd name="connsiteX13" fmla="*/ 711200 w 885825"/>
              <a:gd name="connsiteY13" fmla="*/ 6716164 h 12192000"/>
              <a:gd name="connsiteX14" fmla="*/ 709613 w 885825"/>
              <a:gd name="connsiteY14" fmla="*/ 6784426 h 12192000"/>
              <a:gd name="connsiteX15" fmla="*/ 711200 w 885825"/>
              <a:gd name="connsiteY15" fmla="*/ 6852689 h 12192000"/>
              <a:gd name="connsiteX16" fmla="*/ 719138 w 885825"/>
              <a:gd name="connsiteY16" fmla="*/ 6913014 h 12192000"/>
              <a:gd name="connsiteX17" fmla="*/ 730250 w 885825"/>
              <a:gd name="connsiteY17" fmla="*/ 6965401 h 12192000"/>
              <a:gd name="connsiteX18" fmla="*/ 744538 w 885825"/>
              <a:gd name="connsiteY18" fmla="*/ 7011439 h 12192000"/>
              <a:gd name="connsiteX19" fmla="*/ 760413 w 885825"/>
              <a:gd name="connsiteY19" fmla="*/ 7052714 h 12192000"/>
              <a:gd name="connsiteX20" fmla="*/ 779463 w 885825"/>
              <a:gd name="connsiteY20" fmla="*/ 7089226 h 12192000"/>
              <a:gd name="connsiteX21" fmla="*/ 798513 w 885825"/>
              <a:gd name="connsiteY21" fmla="*/ 7127326 h 12192000"/>
              <a:gd name="connsiteX22" fmla="*/ 817563 w 885825"/>
              <a:gd name="connsiteY22" fmla="*/ 7165426 h 12192000"/>
              <a:gd name="connsiteX23" fmla="*/ 833438 w 885825"/>
              <a:gd name="connsiteY23" fmla="*/ 7201939 h 12192000"/>
              <a:gd name="connsiteX24" fmla="*/ 849313 w 885825"/>
              <a:gd name="connsiteY24" fmla="*/ 7243214 h 12192000"/>
              <a:gd name="connsiteX25" fmla="*/ 865188 w 885825"/>
              <a:gd name="connsiteY25" fmla="*/ 7289251 h 12192000"/>
              <a:gd name="connsiteX26" fmla="*/ 876300 w 885825"/>
              <a:gd name="connsiteY26" fmla="*/ 7341639 h 12192000"/>
              <a:gd name="connsiteX27" fmla="*/ 882650 w 885825"/>
              <a:gd name="connsiteY27" fmla="*/ 7401964 h 12192000"/>
              <a:gd name="connsiteX28" fmla="*/ 885825 w 885825"/>
              <a:gd name="connsiteY28" fmla="*/ 7470226 h 12192000"/>
              <a:gd name="connsiteX29" fmla="*/ 882650 w 885825"/>
              <a:gd name="connsiteY29" fmla="*/ 7538489 h 12192000"/>
              <a:gd name="connsiteX30" fmla="*/ 876300 w 885825"/>
              <a:gd name="connsiteY30" fmla="*/ 7598814 h 12192000"/>
              <a:gd name="connsiteX31" fmla="*/ 865188 w 885825"/>
              <a:gd name="connsiteY31" fmla="*/ 7651201 h 12192000"/>
              <a:gd name="connsiteX32" fmla="*/ 849313 w 885825"/>
              <a:gd name="connsiteY32" fmla="*/ 7697239 h 12192000"/>
              <a:gd name="connsiteX33" fmla="*/ 833438 w 885825"/>
              <a:gd name="connsiteY33" fmla="*/ 7738514 h 12192000"/>
              <a:gd name="connsiteX34" fmla="*/ 817563 w 885825"/>
              <a:gd name="connsiteY34" fmla="*/ 7775026 h 12192000"/>
              <a:gd name="connsiteX35" fmla="*/ 798513 w 885825"/>
              <a:gd name="connsiteY35" fmla="*/ 7813126 h 12192000"/>
              <a:gd name="connsiteX36" fmla="*/ 779463 w 885825"/>
              <a:gd name="connsiteY36" fmla="*/ 7851226 h 12192000"/>
              <a:gd name="connsiteX37" fmla="*/ 760413 w 885825"/>
              <a:gd name="connsiteY37" fmla="*/ 7887739 h 12192000"/>
              <a:gd name="connsiteX38" fmla="*/ 744538 w 885825"/>
              <a:gd name="connsiteY38" fmla="*/ 7929014 h 12192000"/>
              <a:gd name="connsiteX39" fmla="*/ 730250 w 885825"/>
              <a:gd name="connsiteY39" fmla="*/ 7975051 h 12192000"/>
              <a:gd name="connsiteX40" fmla="*/ 719138 w 885825"/>
              <a:gd name="connsiteY40" fmla="*/ 8027439 h 12192000"/>
              <a:gd name="connsiteX41" fmla="*/ 711200 w 885825"/>
              <a:gd name="connsiteY41" fmla="*/ 8087764 h 12192000"/>
              <a:gd name="connsiteX42" fmla="*/ 709613 w 885825"/>
              <a:gd name="connsiteY42" fmla="*/ 8156026 h 12192000"/>
              <a:gd name="connsiteX43" fmla="*/ 711200 w 885825"/>
              <a:gd name="connsiteY43" fmla="*/ 8224289 h 12192000"/>
              <a:gd name="connsiteX44" fmla="*/ 719138 w 885825"/>
              <a:gd name="connsiteY44" fmla="*/ 8284614 h 12192000"/>
              <a:gd name="connsiteX45" fmla="*/ 730250 w 885825"/>
              <a:gd name="connsiteY45" fmla="*/ 8337001 h 12192000"/>
              <a:gd name="connsiteX46" fmla="*/ 744538 w 885825"/>
              <a:gd name="connsiteY46" fmla="*/ 8383039 h 12192000"/>
              <a:gd name="connsiteX47" fmla="*/ 760413 w 885825"/>
              <a:gd name="connsiteY47" fmla="*/ 8424314 h 12192000"/>
              <a:gd name="connsiteX48" fmla="*/ 779463 w 885825"/>
              <a:gd name="connsiteY48" fmla="*/ 8460826 h 12192000"/>
              <a:gd name="connsiteX49" fmla="*/ 798513 w 885825"/>
              <a:gd name="connsiteY49" fmla="*/ 8498926 h 12192000"/>
              <a:gd name="connsiteX50" fmla="*/ 817563 w 885825"/>
              <a:gd name="connsiteY50" fmla="*/ 8537026 h 12192000"/>
              <a:gd name="connsiteX51" fmla="*/ 833438 w 885825"/>
              <a:gd name="connsiteY51" fmla="*/ 8573540 h 12192000"/>
              <a:gd name="connsiteX52" fmla="*/ 849313 w 885825"/>
              <a:gd name="connsiteY52" fmla="*/ 8614814 h 12192000"/>
              <a:gd name="connsiteX53" fmla="*/ 865188 w 885825"/>
              <a:gd name="connsiteY53" fmla="*/ 8660852 h 12192000"/>
              <a:gd name="connsiteX54" fmla="*/ 876300 w 885825"/>
              <a:gd name="connsiteY54" fmla="*/ 8713240 h 12192000"/>
              <a:gd name="connsiteX55" fmla="*/ 882650 w 885825"/>
              <a:gd name="connsiteY55" fmla="*/ 8773564 h 12192000"/>
              <a:gd name="connsiteX56" fmla="*/ 885825 w 885825"/>
              <a:gd name="connsiteY56" fmla="*/ 8840240 h 12192000"/>
              <a:gd name="connsiteX57" fmla="*/ 882650 w 885825"/>
              <a:gd name="connsiteY57" fmla="*/ 8910090 h 12192000"/>
              <a:gd name="connsiteX58" fmla="*/ 876300 w 885825"/>
              <a:gd name="connsiteY58" fmla="*/ 8970414 h 12192000"/>
              <a:gd name="connsiteX59" fmla="*/ 865188 w 885825"/>
              <a:gd name="connsiteY59" fmla="*/ 9022802 h 12192000"/>
              <a:gd name="connsiteX60" fmla="*/ 849313 w 885825"/>
              <a:gd name="connsiteY60" fmla="*/ 9068840 h 12192000"/>
              <a:gd name="connsiteX61" fmla="*/ 833438 w 885825"/>
              <a:gd name="connsiteY61" fmla="*/ 9110114 h 12192000"/>
              <a:gd name="connsiteX62" fmla="*/ 817563 w 885825"/>
              <a:gd name="connsiteY62" fmla="*/ 9146628 h 12192000"/>
              <a:gd name="connsiteX63" fmla="*/ 798513 w 885825"/>
              <a:gd name="connsiteY63" fmla="*/ 9184728 h 12192000"/>
              <a:gd name="connsiteX64" fmla="*/ 779463 w 885825"/>
              <a:gd name="connsiteY64" fmla="*/ 9222828 h 12192000"/>
              <a:gd name="connsiteX65" fmla="*/ 760413 w 885825"/>
              <a:gd name="connsiteY65" fmla="*/ 9259340 h 12192000"/>
              <a:gd name="connsiteX66" fmla="*/ 744538 w 885825"/>
              <a:gd name="connsiteY66" fmla="*/ 9300614 h 12192000"/>
              <a:gd name="connsiteX67" fmla="*/ 730250 w 885825"/>
              <a:gd name="connsiteY67" fmla="*/ 9346652 h 12192000"/>
              <a:gd name="connsiteX68" fmla="*/ 719138 w 885825"/>
              <a:gd name="connsiteY68" fmla="*/ 9399040 h 12192000"/>
              <a:gd name="connsiteX69" fmla="*/ 711200 w 885825"/>
              <a:gd name="connsiteY69" fmla="*/ 9459364 h 12192000"/>
              <a:gd name="connsiteX70" fmla="*/ 709613 w 885825"/>
              <a:gd name="connsiteY70" fmla="*/ 9527628 h 12192000"/>
              <a:gd name="connsiteX71" fmla="*/ 711200 w 885825"/>
              <a:gd name="connsiteY71" fmla="*/ 9595890 h 12192000"/>
              <a:gd name="connsiteX72" fmla="*/ 719138 w 885825"/>
              <a:gd name="connsiteY72" fmla="*/ 9656214 h 12192000"/>
              <a:gd name="connsiteX73" fmla="*/ 730250 w 885825"/>
              <a:gd name="connsiteY73" fmla="*/ 9708602 h 12192000"/>
              <a:gd name="connsiteX74" fmla="*/ 744538 w 885825"/>
              <a:gd name="connsiteY74" fmla="*/ 9754640 h 12192000"/>
              <a:gd name="connsiteX75" fmla="*/ 760413 w 885825"/>
              <a:gd name="connsiteY75" fmla="*/ 9795914 h 12192000"/>
              <a:gd name="connsiteX76" fmla="*/ 779463 w 885825"/>
              <a:gd name="connsiteY76" fmla="*/ 9832428 h 12192000"/>
              <a:gd name="connsiteX77" fmla="*/ 817563 w 885825"/>
              <a:gd name="connsiteY77" fmla="*/ 9908628 h 12192000"/>
              <a:gd name="connsiteX78" fmla="*/ 833438 w 885825"/>
              <a:gd name="connsiteY78" fmla="*/ 9945140 h 12192000"/>
              <a:gd name="connsiteX79" fmla="*/ 849313 w 885825"/>
              <a:gd name="connsiteY79" fmla="*/ 9986414 h 12192000"/>
              <a:gd name="connsiteX80" fmla="*/ 865188 w 885825"/>
              <a:gd name="connsiteY80" fmla="*/ 10032452 h 12192000"/>
              <a:gd name="connsiteX81" fmla="*/ 876300 w 885825"/>
              <a:gd name="connsiteY81" fmla="*/ 10084840 h 12192000"/>
              <a:gd name="connsiteX82" fmla="*/ 882650 w 885825"/>
              <a:gd name="connsiteY82" fmla="*/ 10145164 h 12192000"/>
              <a:gd name="connsiteX83" fmla="*/ 885825 w 885825"/>
              <a:gd name="connsiteY83" fmla="*/ 10213428 h 12192000"/>
              <a:gd name="connsiteX84" fmla="*/ 882650 w 885825"/>
              <a:gd name="connsiteY84" fmla="*/ 10281690 h 12192000"/>
              <a:gd name="connsiteX85" fmla="*/ 876300 w 885825"/>
              <a:gd name="connsiteY85" fmla="*/ 10342014 h 12192000"/>
              <a:gd name="connsiteX86" fmla="*/ 865188 w 885825"/>
              <a:gd name="connsiteY86" fmla="*/ 10394402 h 12192000"/>
              <a:gd name="connsiteX87" fmla="*/ 849313 w 885825"/>
              <a:gd name="connsiteY87" fmla="*/ 10440440 h 12192000"/>
              <a:gd name="connsiteX88" fmla="*/ 833438 w 885825"/>
              <a:gd name="connsiteY88" fmla="*/ 10481714 h 12192000"/>
              <a:gd name="connsiteX89" fmla="*/ 817563 w 885825"/>
              <a:gd name="connsiteY89" fmla="*/ 10518228 h 12192000"/>
              <a:gd name="connsiteX90" fmla="*/ 798513 w 885825"/>
              <a:gd name="connsiteY90" fmla="*/ 10556328 h 12192000"/>
              <a:gd name="connsiteX91" fmla="*/ 779463 w 885825"/>
              <a:gd name="connsiteY91" fmla="*/ 10594428 h 12192000"/>
              <a:gd name="connsiteX92" fmla="*/ 760413 w 885825"/>
              <a:gd name="connsiteY92" fmla="*/ 10630940 h 12192000"/>
              <a:gd name="connsiteX93" fmla="*/ 744538 w 885825"/>
              <a:gd name="connsiteY93" fmla="*/ 10672214 h 12192000"/>
              <a:gd name="connsiteX94" fmla="*/ 730250 w 885825"/>
              <a:gd name="connsiteY94" fmla="*/ 10718252 h 12192000"/>
              <a:gd name="connsiteX95" fmla="*/ 719138 w 885825"/>
              <a:gd name="connsiteY95" fmla="*/ 10770640 h 12192000"/>
              <a:gd name="connsiteX96" fmla="*/ 711200 w 885825"/>
              <a:gd name="connsiteY96" fmla="*/ 10830964 h 12192000"/>
              <a:gd name="connsiteX97" fmla="*/ 709613 w 885825"/>
              <a:gd name="connsiteY97" fmla="*/ 10899228 h 12192000"/>
              <a:gd name="connsiteX98" fmla="*/ 711200 w 885825"/>
              <a:gd name="connsiteY98" fmla="*/ 10967490 h 12192000"/>
              <a:gd name="connsiteX99" fmla="*/ 719138 w 885825"/>
              <a:gd name="connsiteY99" fmla="*/ 11027814 h 12192000"/>
              <a:gd name="connsiteX100" fmla="*/ 730250 w 885825"/>
              <a:gd name="connsiteY100" fmla="*/ 11080202 h 12192000"/>
              <a:gd name="connsiteX101" fmla="*/ 744538 w 885825"/>
              <a:gd name="connsiteY101" fmla="*/ 11126240 h 12192000"/>
              <a:gd name="connsiteX102" fmla="*/ 760413 w 885825"/>
              <a:gd name="connsiteY102" fmla="*/ 11167514 h 12192000"/>
              <a:gd name="connsiteX103" fmla="*/ 779463 w 885825"/>
              <a:gd name="connsiteY103" fmla="*/ 11204028 h 12192000"/>
              <a:gd name="connsiteX104" fmla="*/ 798513 w 885825"/>
              <a:gd name="connsiteY104" fmla="*/ 11242128 h 12192000"/>
              <a:gd name="connsiteX105" fmla="*/ 817563 w 885825"/>
              <a:gd name="connsiteY105" fmla="*/ 11280228 h 12192000"/>
              <a:gd name="connsiteX106" fmla="*/ 833438 w 885825"/>
              <a:gd name="connsiteY106" fmla="*/ 11316740 h 12192000"/>
              <a:gd name="connsiteX107" fmla="*/ 849313 w 885825"/>
              <a:gd name="connsiteY107" fmla="*/ 11358014 h 12192000"/>
              <a:gd name="connsiteX108" fmla="*/ 865188 w 885825"/>
              <a:gd name="connsiteY108" fmla="*/ 11404052 h 12192000"/>
              <a:gd name="connsiteX109" fmla="*/ 876300 w 885825"/>
              <a:gd name="connsiteY109" fmla="*/ 11456440 h 12192000"/>
              <a:gd name="connsiteX110" fmla="*/ 882650 w 885825"/>
              <a:gd name="connsiteY110" fmla="*/ 11516764 h 12192000"/>
              <a:gd name="connsiteX111" fmla="*/ 885825 w 885825"/>
              <a:gd name="connsiteY111" fmla="*/ 11585028 h 12192000"/>
              <a:gd name="connsiteX112" fmla="*/ 882650 w 885825"/>
              <a:gd name="connsiteY112" fmla="*/ 11653290 h 12192000"/>
              <a:gd name="connsiteX113" fmla="*/ 876300 w 885825"/>
              <a:gd name="connsiteY113" fmla="*/ 11713614 h 12192000"/>
              <a:gd name="connsiteX114" fmla="*/ 865188 w 885825"/>
              <a:gd name="connsiteY114" fmla="*/ 11766002 h 12192000"/>
              <a:gd name="connsiteX115" fmla="*/ 849313 w 885825"/>
              <a:gd name="connsiteY115" fmla="*/ 11812040 h 12192000"/>
              <a:gd name="connsiteX116" fmla="*/ 833438 w 885825"/>
              <a:gd name="connsiteY116" fmla="*/ 11853314 h 12192000"/>
              <a:gd name="connsiteX117" fmla="*/ 817563 w 885825"/>
              <a:gd name="connsiteY117" fmla="*/ 11889828 h 12192000"/>
              <a:gd name="connsiteX118" fmla="*/ 798513 w 885825"/>
              <a:gd name="connsiteY118" fmla="*/ 11927928 h 12192000"/>
              <a:gd name="connsiteX119" fmla="*/ 779463 w 885825"/>
              <a:gd name="connsiteY119" fmla="*/ 11966028 h 12192000"/>
              <a:gd name="connsiteX120" fmla="*/ 760413 w 885825"/>
              <a:gd name="connsiteY120" fmla="*/ 12002540 h 12192000"/>
              <a:gd name="connsiteX121" fmla="*/ 744538 w 885825"/>
              <a:gd name="connsiteY121" fmla="*/ 12043814 h 12192000"/>
              <a:gd name="connsiteX122" fmla="*/ 730250 w 885825"/>
              <a:gd name="connsiteY122" fmla="*/ 12089852 h 12192000"/>
              <a:gd name="connsiteX123" fmla="*/ 719138 w 885825"/>
              <a:gd name="connsiteY123" fmla="*/ 12142240 h 12192000"/>
              <a:gd name="connsiteX124" fmla="*/ 712590 w 885825"/>
              <a:gd name="connsiteY124" fmla="*/ 12192000 h 12192000"/>
              <a:gd name="connsiteX125" fmla="*/ 0 w 885825"/>
              <a:gd name="connsiteY125" fmla="*/ 12192000 h 12192000"/>
              <a:gd name="connsiteX126" fmla="*/ 0 w 885825"/>
              <a:gd name="connsiteY126" fmla="*/ 6779170 h 12192000"/>
              <a:gd name="connsiteX127" fmla="*/ 0 w 885825"/>
              <a:gd name="connsiteY127" fmla="*/ 6779170 h 12192000"/>
              <a:gd name="connsiteX128" fmla="*/ 0 w 885825"/>
              <a:gd name="connsiteY128" fmla="*/ 0 h 12192000"/>
              <a:gd name="connsiteX129" fmla="*/ 712590 w 885825"/>
              <a:gd name="connsiteY129" fmla="*/ 0 h 12192000"/>
              <a:gd name="connsiteX130" fmla="*/ 719137 w 885825"/>
              <a:gd name="connsiteY130" fmla="*/ 49758 h 12192000"/>
              <a:gd name="connsiteX131" fmla="*/ 730249 w 885825"/>
              <a:gd name="connsiteY131" fmla="*/ 102145 h 12192000"/>
              <a:gd name="connsiteX132" fmla="*/ 744537 w 885825"/>
              <a:gd name="connsiteY132" fmla="*/ 148183 h 12192000"/>
              <a:gd name="connsiteX133" fmla="*/ 760412 w 885825"/>
              <a:gd name="connsiteY133" fmla="*/ 189458 h 12192000"/>
              <a:gd name="connsiteX134" fmla="*/ 779462 w 885825"/>
              <a:gd name="connsiteY134" fmla="*/ 225970 h 12192000"/>
              <a:gd name="connsiteX135" fmla="*/ 798512 w 885825"/>
              <a:gd name="connsiteY135" fmla="*/ 264070 h 12192000"/>
              <a:gd name="connsiteX136" fmla="*/ 817562 w 885825"/>
              <a:gd name="connsiteY136" fmla="*/ 302170 h 12192000"/>
              <a:gd name="connsiteX137" fmla="*/ 833437 w 885825"/>
              <a:gd name="connsiteY137" fmla="*/ 338683 h 12192000"/>
              <a:gd name="connsiteX138" fmla="*/ 849312 w 885825"/>
              <a:gd name="connsiteY138" fmla="*/ 379958 h 12192000"/>
              <a:gd name="connsiteX139" fmla="*/ 865187 w 885825"/>
              <a:gd name="connsiteY139" fmla="*/ 425995 h 12192000"/>
              <a:gd name="connsiteX140" fmla="*/ 876299 w 885825"/>
              <a:gd name="connsiteY140" fmla="*/ 478383 h 12192000"/>
              <a:gd name="connsiteX141" fmla="*/ 882649 w 885825"/>
              <a:gd name="connsiteY141" fmla="*/ 538708 h 12192000"/>
              <a:gd name="connsiteX142" fmla="*/ 885824 w 885825"/>
              <a:gd name="connsiteY142" fmla="*/ 606970 h 12192000"/>
              <a:gd name="connsiteX143" fmla="*/ 882649 w 885825"/>
              <a:gd name="connsiteY143" fmla="*/ 675233 h 12192000"/>
              <a:gd name="connsiteX144" fmla="*/ 876299 w 885825"/>
              <a:gd name="connsiteY144" fmla="*/ 735558 h 12192000"/>
              <a:gd name="connsiteX145" fmla="*/ 865187 w 885825"/>
              <a:gd name="connsiteY145" fmla="*/ 787945 h 12192000"/>
              <a:gd name="connsiteX146" fmla="*/ 849312 w 885825"/>
              <a:gd name="connsiteY146" fmla="*/ 833983 h 12192000"/>
              <a:gd name="connsiteX147" fmla="*/ 833437 w 885825"/>
              <a:gd name="connsiteY147" fmla="*/ 875258 h 12192000"/>
              <a:gd name="connsiteX148" fmla="*/ 817562 w 885825"/>
              <a:gd name="connsiteY148" fmla="*/ 911770 h 12192000"/>
              <a:gd name="connsiteX149" fmla="*/ 798512 w 885825"/>
              <a:gd name="connsiteY149" fmla="*/ 949870 h 12192000"/>
              <a:gd name="connsiteX150" fmla="*/ 779462 w 885825"/>
              <a:gd name="connsiteY150" fmla="*/ 987970 h 12192000"/>
              <a:gd name="connsiteX151" fmla="*/ 760412 w 885825"/>
              <a:gd name="connsiteY151" fmla="*/ 1024483 h 12192000"/>
              <a:gd name="connsiteX152" fmla="*/ 744537 w 885825"/>
              <a:gd name="connsiteY152" fmla="*/ 1065758 h 12192000"/>
              <a:gd name="connsiteX153" fmla="*/ 730249 w 885825"/>
              <a:gd name="connsiteY153" fmla="*/ 1111795 h 12192000"/>
              <a:gd name="connsiteX154" fmla="*/ 719137 w 885825"/>
              <a:gd name="connsiteY154" fmla="*/ 1164183 h 12192000"/>
              <a:gd name="connsiteX155" fmla="*/ 711199 w 885825"/>
              <a:gd name="connsiteY155" fmla="*/ 1224508 h 12192000"/>
              <a:gd name="connsiteX156" fmla="*/ 709612 w 885825"/>
              <a:gd name="connsiteY156" fmla="*/ 1292770 h 12192000"/>
              <a:gd name="connsiteX157" fmla="*/ 711199 w 885825"/>
              <a:gd name="connsiteY157" fmla="*/ 1361033 h 12192000"/>
              <a:gd name="connsiteX158" fmla="*/ 719137 w 885825"/>
              <a:gd name="connsiteY158" fmla="*/ 1421358 h 12192000"/>
              <a:gd name="connsiteX159" fmla="*/ 730249 w 885825"/>
              <a:gd name="connsiteY159" fmla="*/ 1473745 h 12192000"/>
              <a:gd name="connsiteX160" fmla="*/ 744537 w 885825"/>
              <a:gd name="connsiteY160" fmla="*/ 1519783 h 12192000"/>
              <a:gd name="connsiteX161" fmla="*/ 760412 w 885825"/>
              <a:gd name="connsiteY161" fmla="*/ 1561058 h 12192000"/>
              <a:gd name="connsiteX162" fmla="*/ 779462 w 885825"/>
              <a:gd name="connsiteY162" fmla="*/ 1597570 h 12192000"/>
              <a:gd name="connsiteX163" fmla="*/ 798512 w 885825"/>
              <a:gd name="connsiteY163" fmla="*/ 1635670 h 12192000"/>
              <a:gd name="connsiteX164" fmla="*/ 817562 w 885825"/>
              <a:gd name="connsiteY164" fmla="*/ 1673770 h 12192000"/>
              <a:gd name="connsiteX165" fmla="*/ 833437 w 885825"/>
              <a:gd name="connsiteY165" fmla="*/ 1710283 h 12192000"/>
              <a:gd name="connsiteX166" fmla="*/ 849312 w 885825"/>
              <a:gd name="connsiteY166" fmla="*/ 1751558 h 12192000"/>
              <a:gd name="connsiteX167" fmla="*/ 865187 w 885825"/>
              <a:gd name="connsiteY167" fmla="*/ 1797595 h 12192000"/>
              <a:gd name="connsiteX168" fmla="*/ 876299 w 885825"/>
              <a:gd name="connsiteY168" fmla="*/ 1849983 h 12192000"/>
              <a:gd name="connsiteX169" fmla="*/ 882649 w 885825"/>
              <a:gd name="connsiteY169" fmla="*/ 1910308 h 12192000"/>
              <a:gd name="connsiteX170" fmla="*/ 885824 w 885825"/>
              <a:gd name="connsiteY170" fmla="*/ 1978570 h 12192000"/>
              <a:gd name="connsiteX171" fmla="*/ 882649 w 885825"/>
              <a:gd name="connsiteY171" fmla="*/ 2046833 h 12192000"/>
              <a:gd name="connsiteX172" fmla="*/ 876299 w 885825"/>
              <a:gd name="connsiteY172" fmla="*/ 2107158 h 12192000"/>
              <a:gd name="connsiteX173" fmla="*/ 865187 w 885825"/>
              <a:gd name="connsiteY173" fmla="*/ 2159545 h 12192000"/>
              <a:gd name="connsiteX174" fmla="*/ 849312 w 885825"/>
              <a:gd name="connsiteY174" fmla="*/ 2205583 h 12192000"/>
              <a:gd name="connsiteX175" fmla="*/ 833437 w 885825"/>
              <a:gd name="connsiteY175" fmla="*/ 2246858 h 12192000"/>
              <a:gd name="connsiteX176" fmla="*/ 817562 w 885825"/>
              <a:gd name="connsiteY176" fmla="*/ 2283370 h 12192000"/>
              <a:gd name="connsiteX177" fmla="*/ 798512 w 885825"/>
              <a:gd name="connsiteY177" fmla="*/ 2321470 h 12192000"/>
              <a:gd name="connsiteX178" fmla="*/ 779462 w 885825"/>
              <a:gd name="connsiteY178" fmla="*/ 2359570 h 12192000"/>
              <a:gd name="connsiteX179" fmla="*/ 760412 w 885825"/>
              <a:gd name="connsiteY179" fmla="*/ 2396083 h 12192000"/>
              <a:gd name="connsiteX180" fmla="*/ 744537 w 885825"/>
              <a:gd name="connsiteY180" fmla="*/ 2437358 h 12192000"/>
              <a:gd name="connsiteX181" fmla="*/ 730249 w 885825"/>
              <a:gd name="connsiteY181" fmla="*/ 2483395 h 12192000"/>
              <a:gd name="connsiteX182" fmla="*/ 719137 w 885825"/>
              <a:gd name="connsiteY182" fmla="*/ 2535782 h 12192000"/>
              <a:gd name="connsiteX183" fmla="*/ 711199 w 885825"/>
              <a:gd name="connsiteY183" fmla="*/ 2596108 h 12192000"/>
              <a:gd name="connsiteX184" fmla="*/ 709612 w 885825"/>
              <a:gd name="connsiteY184" fmla="*/ 2664370 h 12192000"/>
              <a:gd name="connsiteX185" fmla="*/ 711199 w 885825"/>
              <a:gd name="connsiteY185" fmla="*/ 2732633 h 12192000"/>
              <a:gd name="connsiteX186" fmla="*/ 719137 w 885825"/>
              <a:gd name="connsiteY186" fmla="*/ 2792958 h 12192000"/>
              <a:gd name="connsiteX187" fmla="*/ 730249 w 885825"/>
              <a:gd name="connsiteY187" fmla="*/ 2845345 h 12192000"/>
              <a:gd name="connsiteX188" fmla="*/ 744537 w 885825"/>
              <a:gd name="connsiteY188" fmla="*/ 2891383 h 12192000"/>
              <a:gd name="connsiteX189" fmla="*/ 760412 w 885825"/>
              <a:gd name="connsiteY189" fmla="*/ 2932658 h 12192000"/>
              <a:gd name="connsiteX190" fmla="*/ 779462 w 885825"/>
              <a:gd name="connsiteY190" fmla="*/ 2969170 h 12192000"/>
              <a:gd name="connsiteX191" fmla="*/ 798512 w 885825"/>
              <a:gd name="connsiteY191" fmla="*/ 3007270 h 12192000"/>
              <a:gd name="connsiteX192" fmla="*/ 817562 w 885825"/>
              <a:gd name="connsiteY192" fmla="*/ 3045370 h 12192000"/>
              <a:gd name="connsiteX193" fmla="*/ 833437 w 885825"/>
              <a:gd name="connsiteY193" fmla="*/ 3081883 h 12192000"/>
              <a:gd name="connsiteX194" fmla="*/ 849312 w 885825"/>
              <a:gd name="connsiteY194" fmla="*/ 3123158 h 12192000"/>
              <a:gd name="connsiteX195" fmla="*/ 865187 w 885825"/>
              <a:gd name="connsiteY195" fmla="*/ 3169195 h 12192000"/>
              <a:gd name="connsiteX196" fmla="*/ 876299 w 885825"/>
              <a:gd name="connsiteY196" fmla="*/ 3221583 h 12192000"/>
              <a:gd name="connsiteX197" fmla="*/ 882649 w 885825"/>
              <a:gd name="connsiteY197" fmla="*/ 3281908 h 12192000"/>
              <a:gd name="connsiteX198" fmla="*/ 885824 w 885825"/>
              <a:gd name="connsiteY198" fmla="*/ 3348582 h 12192000"/>
              <a:gd name="connsiteX199" fmla="*/ 882649 w 885825"/>
              <a:gd name="connsiteY199" fmla="*/ 3418433 h 12192000"/>
              <a:gd name="connsiteX200" fmla="*/ 876299 w 885825"/>
              <a:gd name="connsiteY200" fmla="*/ 3478758 h 12192000"/>
              <a:gd name="connsiteX201" fmla="*/ 865187 w 885825"/>
              <a:gd name="connsiteY201" fmla="*/ 3531145 h 12192000"/>
              <a:gd name="connsiteX202" fmla="*/ 849312 w 885825"/>
              <a:gd name="connsiteY202" fmla="*/ 3577183 h 12192000"/>
              <a:gd name="connsiteX203" fmla="*/ 833437 w 885825"/>
              <a:gd name="connsiteY203" fmla="*/ 3618458 h 12192000"/>
              <a:gd name="connsiteX204" fmla="*/ 817562 w 885825"/>
              <a:gd name="connsiteY204" fmla="*/ 3654970 h 12192000"/>
              <a:gd name="connsiteX205" fmla="*/ 798512 w 885825"/>
              <a:gd name="connsiteY205" fmla="*/ 3693070 h 12192000"/>
              <a:gd name="connsiteX206" fmla="*/ 779462 w 885825"/>
              <a:gd name="connsiteY206" fmla="*/ 3731170 h 12192000"/>
              <a:gd name="connsiteX207" fmla="*/ 760412 w 885825"/>
              <a:gd name="connsiteY207" fmla="*/ 3767683 h 12192000"/>
              <a:gd name="connsiteX208" fmla="*/ 744537 w 885825"/>
              <a:gd name="connsiteY208" fmla="*/ 3808958 h 12192000"/>
              <a:gd name="connsiteX209" fmla="*/ 730249 w 885825"/>
              <a:gd name="connsiteY209" fmla="*/ 3854995 h 12192000"/>
              <a:gd name="connsiteX210" fmla="*/ 719137 w 885825"/>
              <a:gd name="connsiteY210" fmla="*/ 3907383 h 12192000"/>
              <a:gd name="connsiteX211" fmla="*/ 711199 w 885825"/>
              <a:gd name="connsiteY211" fmla="*/ 3967708 h 12192000"/>
              <a:gd name="connsiteX212" fmla="*/ 709612 w 885825"/>
              <a:gd name="connsiteY212" fmla="*/ 4035970 h 12192000"/>
              <a:gd name="connsiteX213" fmla="*/ 711199 w 885825"/>
              <a:gd name="connsiteY213" fmla="*/ 4104233 h 12192000"/>
              <a:gd name="connsiteX214" fmla="*/ 719137 w 885825"/>
              <a:gd name="connsiteY214" fmla="*/ 4164557 h 12192000"/>
              <a:gd name="connsiteX215" fmla="*/ 730249 w 885825"/>
              <a:gd name="connsiteY215" fmla="*/ 4216946 h 12192000"/>
              <a:gd name="connsiteX216" fmla="*/ 744537 w 885825"/>
              <a:gd name="connsiteY216" fmla="*/ 4262982 h 12192000"/>
              <a:gd name="connsiteX217" fmla="*/ 760412 w 885825"/>
              <a:gd name="connsiteY217" fmla="*/ 4304258 h 12192000"/>
              <a:gd name="connsiteX218" fmla="*/ 779462 w 885825"/>
              <a:gd name="connsiteY218" fmla="*/ 4340770 h 12192000"/>
              <a:gd name="connsiteX219" fmla="*/ 817562 w 885825"/>
              <a:gd name="connsiteY219" fmla="*/ 4416970 h 12192000"/>
              <a:gd name="connsiteX220" fmla="*/ 833437 w 885825"/>
              <a:gd name="connsiteY220" fmla="*/ 4453483 h 12192000"/>
              <a:gd name="connsiteX221" fmla="*/ 849312 w 885825"/>
              <a:gd name="connsiteY221" fmla="*/ 4494758 h 12192000"/>
              <a:gd name="connsiteX222" fmla="*/ 865187 w 885825"/>
              <a:gd name="connsiteY222" fmla="*/ 4540795 h 12192000"/>
              <a:gd name="connsiteX223" fmla="*/ 876299 w 885825"/>
              <a:gd name="connsiteY223" fmla="*/ 4593183 h 12192000"/>
              <a:gd name="connsiteX224" fmla="*/ 882649 w 885825"/>
              <a:gd name="connsiteY224" fmla="*/ 4653508 h 12192000"/>
              <a:gd name="connsiteX225" fmla="*/ 885824 w 885825"/>
              <a:gd name="connsiteY225" fmla="*/ 4721770 h 12192000"/>
              <a:gd name="connsiteX226" fmla="*/ 882649 w 885825"/>
              <a:gd name="connsiteY226" fmla="*/ 4790033 h 12192000"/>
              <a:gd name="connsiteX227" fmla="*/ 876299 w 885825"/>
              <a:gd name="connsiteY227" fmla="*/ 4850357 h 12192000"/>
              <a:gd name="connsiteX228" fmla="*/ 865187 w 885825"/>
              <a:gd name="connsiteY228" fmla="*/ 4902746 h 12192000"/>
              <a:gd name="connsiteX229" fmla="*/ 849312 w 885825"/>
              <a:gd name="connsiteY229" fmla="*/ 4948782 h 12192000"/>
              <a:gd name="connsiteX230" fmla="*/ 833437 w 885825"/>
              <a:gd name="connsiteY230" fmla="*/ 4990057 h 12192000"/>
              <a:gd name="connsiteX231" fmla="*/ 817562 w 885825"/>
              <a:gd name="connsiteY231" fmla="*/ 5026570 h 12192000"/>
              <a:gd name="connsiteX232" fmla="*/ 798512 w 885825"/>
              <a:gd name="connsiteY232" fmla="*/ 5064670 h 12192000"/>
              <a:gd name="connsiteX233" fmla="*/ 779462 w 885825"/>
              <a:gd name="connsiteY233" fmla="*/ 5102770 h 12192000"/>
              <a:gd name="connsiteX234" fmla="*/ 760412 w 885825"/>
              <a:gd name="connsiteY234" fmla="*/ 5139283 h 12192000"/>
              <a:gd name="connsiteX235" fmla="*/ 744537 w 885825"/>
              <a:gd name="connsiteY235" fmla="*/ 5180558 h 12192000"/>
              <a:gd name="connsiteX236" fmla="*/ 730249 w 885825"/>
              <a:gd name="connsiteY236" fmla="*/ 5226595 h 12192000"/>
              <a:gd name="connsiteX237" fmla="*/ 719137 w 885825"/>
              <a:gd name="connsiteY237" fmla="*/ 5278983 h 12192000"/>
              <a:gd name="connsiteX238" fmla="*/ 711199 w 885825"/>
              <a:gd name="connsiteY238" fmla="*/ 5339307 h 12192000"/>
              <a:gd name="connsiteX239" fmla="*/ 709612 w 885825"/>
              <a:gd name="connsiteY239" fmla="*/ 5407570 h 12192000"/>
              <a:gd name="connsiteX240" fmla="*/ 711199 w 885825"/>
              <a:gd name="connsiteY240" fmla="*/ 5475833 h 12192000"/>
              <a:gd name="connsiteX241" fmla="*/ 719137 w 885825"/>
              <a:gd name="connsiteY241" fmla="*/ 5536158 h 12192000"/>
              <a:gd name="connsiteX242" fmla="*/ 730249 w 885825"/>
              <a:gd name="connsiteY242" fmla="*/ 5588545 h 12192000"/>
              <a:gd name="connsiteX243" fmla="*/ 744537 w 885825"/>
              <a:gd name="connsiteY243" fmla="*/ 5634583 h 12192000"/>
              <a:gd name="connsiteX244" fmla="*/ 760412 w 885825"/>
              <a:gd name="connsiteY244" fmla="*/ 5675858 h 12192000"/>
              <a:gd name="connsiteX245" fmla="*/ 779462 w 885825"/>
              <a:gd name="connsiteY245" fmla="*/ 5712371 h 12192000"/>
              <a:gd name="connsiteX246" fmla="*/ 798512 w 885825"/>
              <a:gd name="connsiteY246" fmla="*/ 5750471 h 12192000"/>
              <a:gd name="connsiteX247" fmla="*/ 817562 w 885825"/>
              <a:gd name="connsiteY247" fmla="*/ 5788571 h 12192000"/>
              <a:gd name="connsiteX248" fmla="*/ 833437 w 885825"/>
              <a:gd name="connsiteY248" fmla="*/ 5825083 h 12192000"/>
              <a:gd name="connsiteX249" fmla="*/ 849312 w 885825"/>
              <a:gd name="connsiteY249" fmla="*/ 5866358 h 12192000"/>
              <a:gd name="connsiteX250" fmla="*/ 865187 w 885825"/>
              <a:gd name="connsiteY250" fmla="*/ 5912395 h 12192000"/>
              <a:gd name="connsiteX251" fmla="*/ 876299 w 885825"/>
              <a:gd name="connsiteY251" fmla="*/ 5964783 h 12192000"/>
              <a:gd name="connsiteX252" fmla="*/ 882649 w 885825"/>
              <a:gd name="connsiteY252" fmla="*/ 6025108 h 12192000"/>
              <a:gd name="connsiteX253" fmla="*/ 885824 w 885825"/>
              <a:gd name="connsiteY253" fmla="*/ 6093370 h 12192000"/>
              <a:gd name="connsiteX254" fmla="*/ 885703 w 885825"/>
              <a:gd name="connsiteY254" fmla="*/ 6095988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885825" h="12192000">
                <a:moveTo>
                  <a:pt x="885825" y="6098626"/>
                </a:moveTo>
                <a:lnTo>
                  <a:pt x="882650" y="6166889"/>
                </a:lnTo>
                <a:lnTo>
                  <a:pt x="876300" y="6227214"/>
                </a:lnTo>
                <a:lnTo>
                  <a:pt x="865188" y="6279601"/>
                </a:lnTo>
                <a:lnTo>
                  <a:pt x="849313" y="6325639"/>
                </a:lnTo>
                <a:lnTo>
                  <a:pt x="833438" y="6366914"/>
                </a:lnTo>
                <a:lnTo>
                  <a:pt x="817563" y="6403426"/>
                </a:lnTo>
                <a:lnTo>
                  <a:pt x="798513" y="6441526"/>
                </a:lnTo>
                <a:lnTo>
                  <a:pt x="779463" y="6479626"/>
                </a:lnTo>
                <a:lnTo>
                  <a:pt x="760413" y="6516139"/>
                </a:lnTo>
                <a:lnTo>
                  <a:pt x="744538" y="6557414"/>
                </a:lnTo>
                <a:lnTo>
                  <a:pt x="730250" y="6603451"/>
                </a:lnTo>
                <a:lnTo>
                  <a:pt x="719138" y="6655839"/>
                </a:lnTo>
                <a:lnTo>
                  <a:pt x="711200" y="6716164"/>
                </a:lnTo>
                <a:lnTo>
                  <a:pt x="709613" y="6784426"/>
                </a:lnTo>
                <a:lnTo>
                  <a:pt x="711200" y="6852689"/>
                </a:lnTo>
                <a:lnTo>
                  <a:pt x="719138" y="6913014"/>
                </a:lnTo>
                <a:lnTo>
                  <a:pt x="730250" y="6965401"/>
                </a:lnTo>
                <a:lnTo>
                  <a:pt x="744538" y="7011439"/>
                </a:lnTo>
                <a:lnTo>
                  <a:pt x="760413" y="7052714"/>
                </a:lnTo>
                <a:lnTo>
                  <a:pt x="779463" y="7089226"/>
                </a:lnTo>
                <a:lnTo>
                  <a:pt x="798513" y="7127326"/>
                </a:lnTo>
                <a:lnTo>
                  <a:pt x="817563" y="7165426"/>
                </a:lnTo>
                <a:lnTo>
                  <a:pt x="833438" y="7201939"/>
                </a:lnTo>
                <a:lnTo>
                  <a:pt x="849313" y="7243214"/>
                </a:lnTo>
                <a:lnTo>
                  <a:pt x="865188" y="7289251"/>
                </a:lnTo>
                <a:lnTo>
                  <a:pt x="876300" y="7341639"/>
                </a:lnTo>
                <a:lnTo>
                  <a:pt x="882650" y="7401964"/>
                </a:lnTo>
                <a:lnTo>
                  <a:pt x="885825" y="7470226"/>
                </a:lnTo>
                <a:lnTo>
                  <a:pt x="882650" y="7538489"/>
                </a:lnTo>
                <a:lnTo>
                  <a:pt x="876300" y="7598814"/>
                </a:lnTo>
                <a:lnTo>
                  <a:pt x="865188" y="7651201"/>
                </a:lnTo>
                <a:lnTo>
                  <a:pt x="849313" y="7697239"/>
                </a:lnTo>
                <a:lnTo>
                  <a:pt x="833438" y="7738514"/>
                </a:lnTo>
                <a:lnTo>
                  <a:pt x="817563" y="7775026"/>
                </a:lnTo>
                <a:lnTo>
                  <a:pt x="798513" y="7813126"/>
                </a:lnTo>
                <a:lnTo>
                  <a:pt x="779463" y="7851226"/>
                </a:lnTo>
                <a:lnTo>
                  <a:pt x="760413" y="7887739"/>
                </a:lnTo>
                <a:lnTo>
                  <a:pt x="744538" y="7929014"/>
                </a:lnTo>
                <a:lnTo>
                  <a:pt x="730250" y="7975051"/>
                </a:lnTo>
                <a:lnTo>
                  <a:pt x="719138" y="8027439"/>
                </a:lnTo>
                <a:lnTo>
                  <a:pt x="711200" y="8087764"/>
                </a:lnTo>
                <a:lnTo>
                  <a:pt x="709613" y="8156026"/>
                </a:lnTo>
                <a:lnTo>
                  <a:pt x="711200" y="8224289"/>
                </a:lnTo>
                <a:lnTo>
                  <a:pt x="719138" y="8284614"/>
                </a:lnTo>
                <a:lnTo>
                  <a:pt x="730250" y="8337001"/>
                </a:lnTo>
                <a:lnTo>
                  <a:pt x="744538" y="8383039"/>
                </a:lnTo>
                <a:lnTo>
                  <a:pt x="760413" y="8424314"/>
                </a:lnTo>
                <a:lnTo>
                  <a:pt x="779463" y="8460826"/>
                </a:lnTo>
                <a:lnTo>
                  <a:pt x="798513" y="8498926"/>
                </a:lnTo>
                <a:lnTo>
                  <a:pt x="817563" y="8537026"/>
                </a:lnTo>
                <a:lnTo>
                  <a:pt x="833438" y="8573540"/>
                </a:lnTo>
                <a:lnTo>
                  <a:pt x="849313" y="8614814"/>
                </a:lnTo>
                <a:lnTo>
                  <a:pt x="865188" y="8660852"/>
                </a:lnTo>
                <a:lnTo>
                  <a:pt x="876300" y="8713240"/>
                </a:lnTo>
                <a:lnTo>
                  <a:pt x="882650" y="8773564"/>
                </a:lnTo>
                <a:lnTo>
                  <a:pt x="885825" y="8840240"/>
                </a:lnTo>
                <a:lnTo>
                  <a:pt x="882650" y="8910090"/>
                </a:lnTo>
                <a:lnTo>
                  <a:pt x="876300" y="8970414"/>
                </a:lnTo>
                <a:lnTo>
                  <a:pt x="865188" y="9022802"/>
                </a:lnTo>
                <a:lnTo>
                  <a:pt x="849313" y="9068840"/>
                </a:lnTo>
                <a:lnTo>
                  <a:pt x="833438" y="9110114"/>
                </a:lnTo>
                <a:lnTo>
                  <a:pt x="817563" y="9146628"/>
                </a:lnTo>
                <a:lnTo>
                  <a:pt x="798513" y="9184728"/>
                </a:lnTo>
                <a:lnTo>
                  <a:pt x="779463" y="9222828"/>
                </a:lnTo>
                <a:lnTo>
                  <a:pt x="760413" y="9259340"/>
                </a:lnTo>
                <a:lnTo>
                  <a:pt x="744538" y="9300614"/>
                </a:lnTo>
                <a:lnTo>
                  <a:pt x="730250" y="9346652"/>
                </a:lnTo>
                <a:lnTo>
                  <a:pt x="719138" y="9399040"/>
                </a:lnTo>
                <a:lnTo>
                  <a:pt x="711200" y="9459364"/>
                </a:lnTo>
                <a:lnTo>
                  <a:pt x="709613" y="9527628"/>
                </a:lnTo>
                <a:lnTo>
                  <a:pt x="711200" y="9595890"/>
                </a:lnTo>
                <a:lnTo>
                  <a:pt x="719138" y="9656214"/>
                </a:lnTo>
                <a:lnTo>
                  <a:pt x="730250" y="9708602"/>
                </a:lnTo>
                <a:lnTo>
                  <a:pt x="744538" y="9754640"/>
                </a:lnTo>
                <a:lnTo>
                  <a:pt x="760413" y="9795914"/>
                </a:lnTo>
                <a:lnTo>
                  <a:pt x="779463" y="9832428"/>
                </a:lnTo>
                <a:lnTo>
                  <a:pt x="817563" y="9908628"/>
                </a:lnTo>
                <a:lnTo>
                  <a:pt x="833438" y="9945140"/>
                </a:lnTo>
                <a:lnTo>
                  <a:pt x="849313" y="9986414"/>
                </a:lnTo>
                <a:lnTo>
                  <a:pt x="865188" y="10032452"/>
                </a:lnTo>
                <a:lnTo>
                  <a:pt x="876300" y="10084840"/>
                </a:lnTo>
                <a:lnTo>
                  <a:pt x="882650" y="10145164"/>
                </a:lnTo>
                <a:lnTo>
                  <a:pt x="885825" y="10213428"/>
                </a:lnTo>
                <a:lnTo>
                  <a:pt x="882650" y="10281690"/>
                </a:lnTo>
                <a:lnTo>
                  <a:pt x="876300" y="10342014"/>
                </a:lnTo>
                <a:lnTo>
                  <a:pt x="865188" y="10394402"/>
                </a:lnTo>
                <a:lnTo>
                  <a:pt x="849313" y="10440440"/>
                </a:lnTo>
                <a:lnTo>
                  <a:pt x="833438" y="10481714"/>
                </a:lnTo>
                <a:lnTo>
                  <a:pt x="817563" y="10518228"/>
                </a:lnTo>
                <a:lnTo>
                  <a:pt x="798513" y="10556328"/>
                </a:lnTo>
                <a:lnTo>
                  <a:pt x="779463" y="10594428"/>
                </a:lnTo>
                <a:lnTo>
                  <a:pt x="760413" y="10630940"/>
                </a:lnTo>
                <a:lnTo>
                  <a:pt x="744538" y="10672214"/>
                </a:lnTo>
                <a:lnTo>
                  <a:pt x="730250" y="10718252"/>
                </a:lnTo>
                <a:lnTo>
                  <a:pt x="719138" y="10770640"/>
                </a:lnTo>
                <a:lnTo>
                  <a:pt x="711200" y="10830964"/>
                </a:lnTo>
                <a:lnTo>
                  <a:pt x="709613" y="10899228"/>
                </a:lnTo>
                <a:lnTo>
                  <a:pt x="711200" y="10967490"/>
                </a:lnTo>
                <a:lnTo>
                  <a:pt x="719138" y="11027814"/>
                </a:lnTo>
                <a:lnTo>
                  <a:pt x="730250" y="11080202"/>
                </a:lnTo>
                <a:lnTo>
                  <a:pt x="744538" y="11126240"/>
                </a:lnTo>
                <a:lnTo>
                  <a:pt x="760413" y="11167514"/>
                </a:lnTo>
                <a:lnTo>
                  <a:pt x="779463" y="11204028"/>
                </a:lnTo>
                <a:lnTo>
                  <a:pt x="798513" y="11242128"/>
                </a:lnTo>
                <a:lnTo>
                  <a:pt x="817563" y="11280228"/>
                </a:lnTo>
                <a:lnTo>
                  <a:pt x="833438" y="11316740"/>
                </a:lnTo>
                <a:lnTo>
                  <a:pt x="849313" y="11358014"/>
                </a:lnTo>
                <a:lnTo>
                  <a:pt x="865188" y="11404052"/>
                </a:lnTo>
                <a:lnTo>
                  <a:pt x="876300" y="11456440"/>
                </a:lnTo>
                <a:lnTo>
                  <a:pt x="882650" y="11516764"/>
                </a:lnTo>
                <a:lnTo>
                  <a:pt x="885825" y="11585028"/>
                </a:lnTo>
                <a:lnTo>
                  <a:pt x="882650" y="11653290"/>
                </a:lnTo>
                <a:lnTo>
                  <a:pt x="876300" y="11713614"/>
                </a:lnTo>
                <a:lnTo>
                  <a:pt x="865188" y="11766002"/>
                </a:lnTo>
                <a:lnTo>
                  <a:pt x="849313" y="11812040"/>
                </a:lnTo>
                <a:lnTo>
                  <a:pt x="833438" y="11853314"/>
                </a:lnTo>
                <a:lnTo>
                  <a:pt x="817563" y="11889828"/>
                </a:lnTo>
                <a:lnTo>
                  <a:pt x="798513" y="11927928"/>
                </a:lnTo>
                <a:lnTo>
                  <a:pt x="779463" y="11966028"/>
                </a:lnTo>
                <a:lnTo>
                  <a:pt x="760413" y="12002540"/>
                </a:lnTo>
                <a:lnTo>
                  <a:pt x="744538" y="12043814"/>
                </a:lnTo>
                <a:lnTo>
                  <a:pt x="730250" y="12089852"/>
                </a:lnTo>
                <a:lnTo>
                  <a:pt x="719138" y="12142240"/>
                </a:lnTo>
                <a:lnTo>
                  <a:pt x="712590" y="12192000"/>
                </a:lnTo>
                <a:lnTo>
                  <a:pt x="0" y="12192000"/>
                </a:lnTo>
                <a:lnTo>
                  <a:pt x="0" y="6779170"/>
                </a:lnTo>
                <a:lnTo>
                  <a:pt x="0" y="6779170"/>
                </a:lnTo>
                <a:lnTo>
                  <a:pt x="0" y="0"/>
                </a:lnTo>
                <a:lnTo>
                  <a:pt x="712590" y="0"/>
                </a:lnTo>
                <a:lnTo>
                  <a:pt x="719137" y="49758"/>
                </a:lnTo>
                <a:lnTo>
                  <a:pt x="730249" y="102145"/>
                </a:lnTo>
                <a:lnTo>
                  <a:pt x="744537" y="148183"/>
                </a:lnTo>
                <a:lnTo>
                  <a:pt x="760412" y="189458"/>
                </a:lnTo>
                <a:lnTo>
                  <a:pt x="779462" y="225970"/>
                </a:lnTo>
                <a:lnTo>
                  <a:pt x="798512" y="264070"/>
                </a:lnTo>
                <a:lnTo>
                  <a:pt x="817562" y="302170"/>
                </a:lnTo>
                <a:lnTo>
                  <a:pt x="833437" y="338683"/>
                </a:lnTo>
                <a:lnTo>
                  <a:pt x="849312" y="379958"/>
                </a:lnTo>
                <a:lnTo>
                  <a:pt x="865187" y="425995"/>
                </a:lnTo>
                <a:lnTo>
                  <a:pt x="876299" y="478383"/>
                </a:lnTo>
                <a:lnTo>
                  <a:pt x="882649" y="538708"/>
                </a:lnTo>
                <a:lnTo>
                  <a:pt x="885824" y="606970"/>
                </a:lnTo>
                <a:lnTo>
                  <a:pt x="882649" y="675233"/>
                </a:lnTo>
                <a:lnTo>
                  <a:pt x="876299" y="735558"/>
                </a:lnTo>
                <a:lnTo>
                  <a:pt x="865187" y="787945"/>
                </a:lnTo>
                <a:lnTo>
                  <a:pt x="849312" y="833983"/>
                </a:lnTo>
                <a:lnTo>
                  <a:pt x="833437" y="875258"/>
                </a:lnTo>
                <a:lnTo>
                  <a:pt x="817562" y="911770"/>
                </a:lnTo>
                <a:lnTo>
                  <a:pt x="798512" y="949870"/>
                </a:lnTo>
                <a:lnTo>
                  <a:pt x="779462" y="987970"/>
                </a:lnTo>
                <a:lnTo>
                  <a:pt x="760412" y="1024483"/>
                </a:lnTo>
                <a:lnTo>
                  <a:pt x="744537" y="1065758"/>
                </a:lnTo>
                <a:lnTo>
                  <a:pt x="730249" y="1111795"/>
                </a:lnTo>
                <a:lnTo>
                  <a:pt x="719137" y="1164183"/>
                </a:lnTo>
                <a:lnTo>
                  <a:pt x="711199" y="1224508"/>
                </a:lnTo>
                <a:lnTo>
                  <a:pt x="709612" y="1292770"/>
                </a:lnTo>
                <a:lnTo>
                  <a:pt x="711199" y="1361033"/>
                </a:lnTo>
                <a:lnTo>
                  <a:pt x="719137" y="1421358"/>
                </a:lnTo>
                <a:lnTo>
                  <a:pt x="730249" y="1473745"/>
                </a:lnTo>
                <a:lnTo>
                  <a:pt x="744537" y="1519783"/>
                </a:lnTo>
                <a:lnTo>
                  <a:pt x="760412" y="1561058"/>
                </a:lnTo>
                <a:lnTo>
                  <a:pt x="779462" y="1597570"/>
                </a:lnTo>
                <a:lnTo>
                  <a:pt x="798512" y="1635670"/>
                </a:lnTo>
                <a:lnTo>
                  <a:pt x="817562" y="1673770"/>
                </a:lnTo>
                <a:lnTo>
                  <a:pt x="833437" y="1710283"/>
                </a:lnTo>
                <a:lnTo>
                  <a:pt x="849312" y="1751558"/>
                </a:lnTo>
                <a:lnTo>
                  <a:pt x="865187" y="1797595"/>
                </a:lnTo>
                <a:lnTo>
                  <a:pt x="876299" y="1849983"/>
                </a:lnTo>
                <a:lnTo>
                  <a:pt x="882649" y="1910308"/>
                </a:lnTo>
                <a:lnTo>
                  <a:pt x="885824" y="1978570"/>
                </a:lnTo>
                <a:lnTo>
                  <a:pt x="882649" y="2046833"/>
                </a:lnTo>
                <a:lnTo>
                  <a:pt x="876299" y="2107158"/>
                </a:lnTo>
                <a:lnTo>
                  <a:pt x="865187" y="2159545"/>
                </a:lnTo>
                <a:lnTo>
                  <a:pt x="849312" y="2205583"/>
                </a:lnTo>
                <a:lnTo>
                  <a:pt x="833437" y="2246858"/>
                </a:lnTo>
                <a:lnTo>
                  <a:pt x="817562" y="2283370"/>
                </a:lnTo>
                <a:lnTo>
                  <a:pt x="798512" y="2321470"/>
                </a:lnTo>
                <a:lnTo>
                  <a:pt x="779462" y="2359570"/>
                </a:lnTo>
                <a:lnTo>
                  <a:pt x="760412" y="2396083"/>
                </a:lnTo>
                <a:lnTo>
                  <a:pt x="744537" y="2437358"/>
                </a:lnTo>
                <a:lnTo>
                  <a:pt x="730249" y="2483395"/>
                </a:lnTo>
                <a:lnTo>
                  <a:pt x="719137" y="2535782"/>
                </a:lnTo>
                <a:lnTo>
                  <a:pt x="711199" y="2596108"/>
                </a:lnTo>
                <a:lnTo>
                  <a:pt x="709612" y="2664370"/>
                </a:lnTo>
                <a:lnTo>
                  <a:pt x="711199" y="2732633"/>
                </a:lnTo>
                <a:lnTo>
                  <a:pt x="719137" y="2792958"/>
                </a:lnTo>
                <a:lnTo>
                  <a:pt x="730249" y="2845345"/>
                </a:lnTo>
                <a:lnTo>
                  <a:pt x="744537" y="2891383"/>
                </a:lnTo>
                <a:lnTo>
                  <a:pt x="760412" y="2932658"/>
                </a:lnTo>
                <a:lnTo>
                  <a:pt x="779462" y="2969170"/>
                </a:lnTo>
                <a:lnTo>
                  <a:pt x="798512" y="3007270"/>
                </a:lnTo>
                <a:lnTo>
                  <a:pt x="817562" y="3045370"/>
                </a:lnTo>
                <a:lnTo>
                  <a:pt x="833437" y="3081883"/>
                </a:lnTo>
                <a:lnTo>
                  <a:pt x="849312" y="3123158"/>
                </a:lnTo>
                <a:lnTo>
                  <a:pt x="865187" y="3169195"/>
                </a:lnTo>
                <a:lnTo>
                  <a:pt x="876299" y="3221583"/>
                </a:lnTo>
                <a:lnTo>
                  <a:pt x="882649" y="3281908"/>
                </a:lnTo>
                <a:lnTo>
                  <a:pt x="885824" y="3348582"/>
                </a:lnTo>
                <a:lnTo>
                  <a:pt x="882649" y="3418433"/>
                </a:lnTo>
                <a:lnTo>
                  <a:pt x="876299" y="3478758"/>
                </a:lnTo>
                <a:lnTo>
                  <a:pt x="865187" y="3531145"/>
                </a:lnTo>
                <a:lnTo>
                  <a:pt x="849312" y="3577183"/>
                </a:lnTo>
                <a:lnTo>
                  <a:pt x="833437" y="3618458"/>
                </a:lnTo>
                <a:lnTo>
                  <a:pt x="817562" y="3654970"/>
                </a:lnTo>
                <a:lnTo>
                  <a:pt x="798512" y="3693070"/>
                </a:lnTo>
                <a:lnTo>
                  <a:pt x="779462" y="3731170"/>
                </a:lnTo>
                <a:lnTo>
                  <a:pt x="760412" y="3767683"/>
                </a:lnTo>
                <a:lnTo>
                  <a:pt x="744537" y="3808958"/>
                </a:lnTo>
                <a:lnTo>
                  <a:pt x="730249" y="3854995"/>
                </a:lnTo>
                <a:lnTo>
                  <a:pt x="719137" y="3907383"/>
                </a:lnTo>
                <a:lnTo>
                  <a:pt x="711199" y="3967708"/>
                </a:lnTo>
                <a:lnTo>
                  <a:pt x="709612" y="4035970"/>
                </a:lnTo>
                <a:lnTo>
                  <a:pt x="711199" y="4104233"/>
                </a:lnTo>
                <a:lnTo>
                  <a:pt x="719137" y="4164557"/>
                </a:lnTo>
                <a:lnTo>
                  <a:pt x="730249" y="4216946"/>
                </a:lnTo>
                <a:lnTo>
                  <a:pt x="744537" y="4262982"/>
                </a:lnTo>
                <a:lnTo>
                  <a:pt x="760412" y="4304258"/>
                </a:lnTo>
                <a:lnTo>
                  <a:pt x="779462" y="4340770"/>
                </a:lnTo>
                <a:lnTo>
                  <a:pt x="817562" y="4416970"/>
                </a:lnTo>
                <a:lnTo>
                  <a:pt x="833437" y="4453483"/>
                </a:lnTo>
                <a:lnTo>
                  <a:pt x="849312" y="4494758"/>
                </a:lnTo>
                <a:lnTo>
                  <a:pt x="865187" y="4540795"/>
                </a:lnTo>
                <a:lnTo>
                  <a:pt x="876299" y="4593183"/>
                </a:lnTo>
                <a:lnTo>
                  <a:pt x="882649" y="4653508"/>
                </a:lnTo>
                <a:lnTo>
                  <a:pt x="885824" y="4721770"/>
                </a:lnTo>
                <a:lnTo>
                  <a:pt x="882649" y="4790033"/>
                </a:lnTo>
                <a:lnTo>
                  <a:pt x="876299" y="4850357"/>
                </a:lnTo>
                <a:lnTo>
                  <a:pt x="865187" y="4902746"/>
                </a:lnTo>
                <a:lnTo>
                  <a:pt x="849312" y="4948782"/>
                </a:lnTo>
                <a:lnTo>
                  <a:pt x="833437" y="4990057"/>
                </a:lnTo>
                <a:lnTo>
                  <a:pt x="817562" y="5026570"/>
                </a:lnTo>
                <a:lnTo>
                  <a:pt x="798512" y="5064670"/>
                </a:lnTo>
                <a:lnTo>
                  <a:pt x="779462" y="5102770"/>
                </a:lnTo>
                <a:lnTo>
                  <a:pt x="760412" y="5139283"/>
                </a:lnTo>
                <a:lnTo>
                  <a:pt x="744537" y="5180558"/>
                </a:lnTo>
                <a:lnTo>
                  <a:pt x="730249" y="5226595"/>
                </a:lnTo>
                <a:lnTo>
                  <a:pt x="719137" y="5278983"/>
                </a:lnTo>
                <a:lnTo>
                  <a:pt x="711199" y="5339307"/>
                </a:lnTo>
                <a:lnTo>
                  <a:pt x="709612" y="5407570"/>
                </a:lnTo>
                <a:lnTo>
                  <a:pt x="711199" y="5475833"/>
                </a:lnTo>
                <a:lnTo>
                  <a:pt x="719137" y="5536158"/>
                </a:lnTo>
                <a:lnTo>
                  <a:pt x="730249" y="5588545"/>
                </a:lnTo>
                <a:lnTo>
                  <a:pt x="744537" y="5634583"/>
                </a:lnTo>
                <a:lnTo>
                  <a:pt x="760412" y="5675858"/>
                </a:lnTo>
                <a:lnTo>
                  <a:pt x="779462" y="5712371"/>
                </a:lnTo>
                <a:lnTo>
                  <a:pt x="798512" y="5750471"/>
                </a:lnTo>
                <a:lnTo>
                  <a:pt x="817562" y="5788571"/>
                </a:lnTo>
                <a:lnTo>
                  <a:pt x="833437" y="5825083"/>
                </a:lnTo>
                <a:lnTo>
                  <a:pt x="849312" y="5866358"/>
                </a:lnTo>
                <a:lnTo>
                  <a:pt x="865187" y="5912395"/>
                </a:lnTo>
                <a:lnTo>
                  <a:pt x="876299" y="5964783"/>
                </a:lnTo>
                <a:lnTo>
                  <a:pt x="882649" y="6025108"/>
                </a:lnTo>
                <a:lnTo>
                  <a:pt x="885824" y="6093370"/>
                </a:lnTo>
                <a:lnTo>
                  <a:pt x="885703" y="6095988"/>
                </a:lnTo>
                <a:close/>
              </a:path>
            </a:pathLst>
          </a:custGeom>
          <a:solidFill>
            <a:schemeClr val="tx2"/>
          </a:solidFill>
          <a:ln w="0">
            <a:noFill/>
            <a:prstDash val="solid"/>
            <a:round/>
            <a:headEnd/>
            <a:tailEnd/>
          </a:ln>
        </p:spPr>
        <p:txBody>
          <a:bodyPr/>
          <a:lstStyle/>
          <a:p>
            <a:endParaRPr lang="en-US"/>
          </a:p>
        </p:txBody>
      </p:sp>
    </p:spTree>
    <p:extLst>
      <p:ext uri="{BB962C8B-B14F-4D97-AF65-F5344CB8AC3E}">
        <p14:creationId xmlns:p14="http://schemas.microsoft.com/office/powerpoint/2010/main" val="19195099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42EE89-46A6-4616-987D-6468BC707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D7EBAA5-3096-6D87-CE22-9365BE896F77}"/>
              </a:ext>
            </a:extLst>
          </p:cNvPr>
          <p:cNvPicPr>
            <a:picLocks noChangeAspect="1"/>
          </p:cNvPicPr>
          <p:nvPr/>
        </p:nvPicPr>
        <p:blipFill>
          <a:blip r:embed="rId2"/>
          <a:stretch>
            <a:fillRect/>
          </a:stretch>
        </p:blipFill>
        <p:spPr>
          <a:xfrm>
            <a:off x="643467" y="680888"/>
            <a:ext cx="10905066" cy="4852753"/>
          </a:xfrm>
          <a:prstGeom prst="rect">
            <a:avLst/>
          </a:prstGeom>
        </p:spPr>
      </p:pic>
      <p:sp>
        <p:nvSpPr>
          <p:cNvPr id="9" name="Freeform: Shape 8">
            <a:extLst>
              <a:ext uri="{FF2B5EF4-FFF2-40B4-BE49-F238E27FC236}">
                <a16:creationId xmlns:a16="http://schemas.microsoft.com/office/drawing/2014/main" id="{45A29992-9794-4D64-AB37-EA803ED6C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5653089" y="319086"/>
            <a:ext cx="885825" cy="12192000"/>
          </a:xfrm>
          <a:custGeom>
            <a:avLst/>
            <a:gdLst>
              <a:gd name="connsiteX0" fmla="*/ 885825 w 885825"/>
              <a:gd name="connsiteY0" fmla="*/ 6098626 h 12192000"/>
              <a:gd name="connsiteX1" fmla="*/ 882650 w 885825"/>
              <a:gd name="connsiteY1" fmla="*/ 6166889 h 12192000"/>
              <a:gd name="connsiteX2" fmla="*/ 876300 w 885825"/>
              <a:gd name="connsiteY2" fmla="*/ 6227214 h 12192000"/>
              <a:gd name="connsiteX3" fmla="*/ 865188 w 885825"/>
              <a:gd name="connsiteY3" fmla="*/ 6279601 h 12192000"/>
              <a:gd name="connsiteX4" fmla="*/ 849313 w 885825"/>
              <a:gd name="connsiteY4" fmla="*/ 6325639 h 12192000"/>
              <a:gd name="connsiteX5" fmla="*/ 833438 w 885825"/>
              <a:gd name="connsiteY5" fmla="*/ 6366914 h 12192000"/>
              <a:gd name="connsiteX6" fmla="*/ 817563 w 885825"/>
              <a:gd name="connsiteY6" fmla="*/ 6403426 h 12192000"/>
              <a:gd name="connsiteX7" fmla="*/ 798513 w 885825"/>
              <a:gd name="connsiteY7" fmla="*/ 6441526 h 12192000"/>
              <a:gd name="connsiteX8" fmla="*/ 779463 w 885825"/>
              <a:gd name="connsiteY8" fmla="*/ 6479626 h 12192000"/>
              <a:gd name="connsiteX9" fmla="*/ 760413 w 885825"/>
              <a:gd name="connsiteY9" fmla="*/ 6516139 h 12192000"/>
              <a:gd name="connsiteX10" fmla="*/ 744538 w 885825"/>
              <a:gd name="connsiteY10" fmla="*/ 6557414 h 12192000"/>
              <a:gd name="connsiteX11" fmla="*/ 730250 w 885825"/>
              <a:gd name="connsiteY11" fmla="*/ 6603451 h 12192000"/>
              <a:gd name="connsiteX12" fmla="*/ 719138 w 885825"/>
              <a:gd name="connsiteY12" fmla="*/ 6655839 h 12192000"/>
              <a:gd name="connsiteX13" fmla="*/ 711200 w 885825"/>
              <a:gd name="connsiteY13" fmla="*/ 6716164 h 12192000"/>
              <a:gd name="connsiteX14" fmla="*/ 709613 w 885825"/>
              <a:gd name="connsiteY14" fmla="*/ 6784426 h 12192000"/>
              <a:gd name="connsiteX15" fmla="*/ 711200 w 885825"/>
              <a:gd name="connsiteY15" fmla="*/ 6852689 h 12192000"/>
              <a:gd name="connsiteX16" fmla="*/ 719138 w 885825"/>
              <a:gd name="connsiteY16" fmla="*/ 6913014 h 12192000"/>
              <a:gd name="connsiteX17" fmla="*/ 730250 w 885825"/>
              <a:gd name="connsiteY17" fmla="*/ 6965401 h 12192000"/>
              <a:gd name="connsiteX18" fmla="*/ 744538 w 885825"/>
              <a:gd name="connsiteY18" fmla="*/ 7011439 h 12192000"/>
              <a:gd name="connsiteX19" fmla="*/ 760413 w 885825"/>
              <a:gd name="connsiteY19" fmla="*/ 7052714 h 12192000"/>
              <a:gd name="connsiteX20" fmla="*/ 779463 w 885825"/>
              <a:gd name="connsiteY20" fmla="*/ 7089226 h 12192000"/>
              <a:gd name="connsiteX21" fmla="*/ 798513 w 885825"/>
              <a:gd name="connsiteY21" fmla="*/ 7127326 h 12192000"/>
              <a:gd name="connsiteX22" fmla="*/ 817563 w 885825"/>
              <a:gd name="connsiteY22" fmla="*/ 7165426 h 12192000"/>
              <a:gd name="connsiteX23" fmla="*/ 833438 w 885825"/>
              <a:gd name="connsiteY23" fmla="*/ 7201939 h 12192000"/>
              <a:gd name="connsiteX24" fmla="*/ 849313 w 885825"/>
              <a:gd name="connsiteY24" fmla="*/ 7243214 h 12192000"/>
              <a:gd name="connsiteX25" fmla="*/ 865188 w 885825"/>
              <a:gd name="connsiteY25" fmla="*/ 7289251 h 12192000"/>
              <a:gd name="connsiteX26" fmla="*/ 876300 w 885825"/>
              <a:gd name="connsiteY26" fmla="*/ 7341639 h 12192000"/>
              <a:gd name="connsiteX27" fmla="*/ 882650 w 885825"/>
              <a:gd name="connsiteY27" fmla="*/ 7401964 h 12192000"/>
              <a:gd name="connsiteX28" fmla="*/ 885825 w 885825"/>
              <a:gd name="connsiteY28" fmla="*/ 7470226 h 12192000"/>
              <a:gd name="connsiteX29" fmla="*/ 882650 w 885825"/>
              <a:gd name="connsiteY29" fmla="*/ 7538489 h 12192000"/>
              <a:gd name="connsiteX30" fmla="*/ 876300 w 885825"/>
              <a:gd name="connsiteY30" fmla="*/ 7598814 h 12192000"/>
              <a:gd name="connsiteX31" fmla="*/ 865188 w 885825"/>
              <a:gd name="connsiteY31" fmla="*/ 7651201 h 12192000"/>
              <a:gd name="connsiteX32" fmla="*/ 849313 w 885825"/>
              <a:gd name="connsiteY32" fmla="*/ 7697239 h 12192000"/>
              <a:gd name="connsiteX33" fmla="*/ 833438 w 885825"/>
              <a:gd name="connsiteY33" fmla="*/ 7738514 h 12192000"/>
              <a:gd name="connsiteX34" fmla="*/ 817563 w 885825"/>
              <a:gd name="connsiteY34" fmla="*/ 7775026 h 12192000"/>
              <a:gd name="connsiteX35" fmla="*/ 798513 w 885825"/>
              <a:gd name="connsiteY35" fmla="*/ 7813126 h 12192000"/>
              <a:gd name="connsiteX36" fmla="*/ 779463 w 885825"/>
              <a:gd name="connsiteY36" fmla="*/ 7851226 h 12192000"/>
              <a:gd name="connsiteX37" fmla="*/ 760413 w 885825"/>
              <a:gd name="connsiteY37" fmla="*/ 7887739 h 12192000"/>
              <a:gd name="connsiteX38" fmla="*/ 744538 w 885825"/>
              <a:gd name="connsiteY38" fmla="*/ 7929014 h 12192000"/>
              <a:gd name="connsiteX39" fmla="*/ 730250 w 885825"/>
              <a:gd name="connsiteY39" fmla="*/ 7975051 h 12192000"/>
              <a:gd name="connsiteX40" fmla="*/ 719138 w 885825"/>
              <a:gd name="connsiteY40" fmla="*/ 8027439 h 12192000"/>
              <a:gd name="connsiteX41" fmla="*/ 711200 w 885825"/>
              <a:gd name="connsiteY41" fmla="*/ 8087764 h 12192000"/>
              <a:gd name="connsiteX42" fmla="*/ 709613 w 885825"/>
              <a:gd name="connsiteY42" fmla="*/ 8156026 h 12192000"/>
              <a:gd name="connsiteX43" fmla="*/ 711200 w 885825"/>
              <a:gd name="connsiteY43" fmla="*/ 8224289 h 12192000"/>
              <a:gd name="connsiteX44" fmla="*/ 719138 w 885825"/>
              <a:gd name="connsiteY44" fmla="*/ 8284614 h 12192000"/>
              <a:gd name="connsiteX45" fmla="*/ 730250 w 885825"/>
              <a:gd name="connsiteY45" fmla="*/ 8337001 h 12192000"/>
              <a:gd name="connsiteX46" fmla="*/ 744538 w 885825"/>
              <a:gd name="connsiteY46" fmla="*/ 8383039 h 12192000"/>
              <a:gd name="connsiteX47" fmla="*/ 760413 w 885825"/>
              <a:gd name="connsiteY47" fmla="*/ 8424314 h 12192000"/>
              <a:gd name="connsiteX48" fmla="*/ 779463 w 885825"/>
              <a:gd name="connsiteY48" fmla="*/ 8460826 h 12192000"/>
              <a:gd name="connsiteX49" fmla="*/ 798513 w 885825"/>
              <a:gd name="connsiteY49" fmla="*/ 8498926 h 12192000"/>
              <a:gd name="connsiteX50" fmla="*/ 817563 w 885825"/>
              <a:gd name="connsiteY50" fmla="*/ 8537026 h 12192000"/>
              <a:gd name="connsiteX51" fmla="*/ 833438 w 885825"/>
              <a:gd name="connsiteY51" fmla="*/ 8573540 h 12192000"/>
              <a:gd name="connsiteX52" fmla="*/ 849313 w 885825"/>
              <a:gd name="connsiteY52" fmla="*/ 8614814 h 12192000"/>
              <a:gd name="connsiteX53" fmla="*/ 865188 w 885825"/>
              <a:gd name="connsiteY53" fmla="*/ 8660852 h 12192000"/>
              <a:gd name="connsiteX54" fmla="*/ 876300 w 885825"/>
              <a:gd name="connsiteY54" fmla="*/ 8713240 h 12192000"/>
              <a:gd name="connsiteX55" fmla="*/ 882650 w 885825"/>
              <a:gd name="connsiteY55" fmla="*/ 8773564 h 12192000"/>
              <a:gd name="connsiteX56" fmla="*/ 885825 w 885825"/>
              <a:gd name="connsiteY56" fmla="*/ 8840240 h 12192000"/>
              <a:gd name="connsiteX57" fmla="*/ 882650 w 885825"/>
              <a:gd name="connsiteY57" fmla="*/ 8910090 h 12192000"/>
              <a:gd name="connsiteX58" fmla="*/ 876300 w 885825"/>
              <a:gd name="connsiteY58" fmla="*/ 8970414 h 12192000"/>
              <a:gd name="connsiteX59" fmla="*/ 865188 w 885825"/>
              <a:gd name="connsiteY59" fmla="*/ 9022802 h 12192000"/>
              <a:gd name="connsiteX60" fmla="*/ 849313 w 885825"/>
              <a:gd name="connsiteY60" fmla="*/ 9068840 h 12192000"/>
              <a:gd name="connsiteX61" fmla="*/ 833438 w 885825"/>
              <a:gd name="connsiteY61" fmla="*/ 9110114 h 12192000"/>
              <a:gd name="connsiteX62" fmla="*/ 817563 w 885825"/>
              <a:gd name="connsiteY62" fmla="*/ 9146628 h 12192000"/>
              <a:gd name="connsiteX63" fmla="*/ 798513 w 885825"/>
              <a:gd name="connsiteY63" fmla="*/ 9184728 h 12192000"/>
              <a:gd name="connsiteX64" fmla="*/ 779463 w 885825"/>
              <a:gd name="connsiteY64" fmla="*/ 9222828 h 12192000"/>
              <a:gd name="connsiteX65" fmla="*/ 760413 w 885825"/>
              <a:gd name="connsiteY65" fmla="*/ 9259340 h 12192000"/>
              <a:gd name="connsiteX66" fmla="*/ 744538 w 885825"/>
              <a:gd name="connsiteY66" fmla="*/ 9300614 h 12192000"/>
              <a:gd name="connsiteX67" fmla="*/ 730250 w 885825"/>
              <a:gd name="connsiteY67" fmla="*/ 9346652 h 12192000"/>
              <a:gd name="connsiteX68" fmla="*/ 719138 w 885825"/>
              <a:gd name="connsiteY68" fmla="*/ 9399040 h 12192000"/>
              <a:gd name="connsiteX69" fmla="*/ 711200 w 885825"/>
              <a:gd name="connsiteY69" fmla="*/ 9459364 h 12192000"/>
              <a:gd name="connsiteX70" fmla="*/ 709613 w 885825"/>
              <a:gd name="connsiteY70" fmla="*/ 9527628 h 12192000"/>
              <a:gd name="connsiteX71" fmla="*/ 711200 w 885825"/>
              <a:gd name="connsiteY71" fmla="*/ 9595890 h 12192000"/>
              <a:gd name="connsiteX72" fmla="*/ 719138 w 885825"/>
              <a:gd name="connsiteY72" fmla="*/ 9656214 h 12192000"/>
              <a:gd name="connsiteX73" fmla="*/ 730250 w 885825"/>
              <a:gd name="connsiteY73" fmla="*/ 9708602 h 12192000"/>
              <a:gd name="connsiteX74" fmla="*/ 744538 w 885825"/>
              <a:gd name="connsiteY74" fmla="*/ 9754640 h 12192000"/>
              <a:gd name="connsiteX75" fmla="*/ 760413 w 885825"/>
              <a:gd name="connsiteY75" fmla="*/ 9795914 h 12192000"/>
              <a:gd name="connsiteX76" fmla="*/ 779463 w 885825"/>
              <a:gd name="connsiteY76" fmla="*/ 9832428 h 12192000"/>
              <a:gd name="connsiteX77" fmla="*/ 817563 w 885825"/>
              <a:gd name="connsiteY77" fmla="*/ 9908628 h 12192000"/>
              <a:gd name="connsiteX78" fmla="*/ 833438 w 885825"/>
              <a:gd name="connsiteY78" fmla="*/ 9945140 h 12192000"/>
              <a:gd name="connsiteX79" fmla="*/ 849313 w 885825"/>
              <a:gd name="connsiteY79" fmla="*/ 9986414 h 12192000"/>
              <a:gd name="connsiteX80" fmla="*/ 865188 w 885825"/>
              <a:gd name="connsiteY80" fmla="*/ 10032452 h 12192000"/>
              <a:gd name="connsiteX81" fmla="*/ 876300 w 885825"/>
              <a:gd name="connsiteY81" fmla="*/ 10084840 h 12192000"/>
              <a:gd name="connsiteX82" fmla="*/ 882650 w 885825"/>
              <a:gd name="connsiteY82" fmla="*/ 10145164 h 12192000"/>
              <a:gd name="connsiteX83" fmla="*/ 885825 w 885825"/>
              <a:gd name="connsiteY83" fmla="*/ 10213428 h 12192000"/>
              <a:gd name="connsiteX84" fmla="*/ 882650 w 885825"/>
              <a:gd name="connsiteY84" fmla="*/ 10281690 h 12192000"/>
              <a:gd name="connsiteX85" fmla="*/ 876300 w 885825"/>
              <a:gd name="connsiteY85" fmla="*/ 10342014 h 12192000"/>
              <a:gd name="connsiteX86" fmla="*/ 865188 w 885825"/>
              <a:gd name="connsiteY86" fmla="*/ 10394402 h 12192000"/>
              <a:gd name="connsiteX87" fmla="*/ 849313 w 885825"/>
              <a:gd name="connsiteY87" fmla="*/ 10440440 h 12192000"/>
              <a:gd name="connsiteX88" fmla="*/ 833438 w 885825"/>
              <a:gd name="connsiteY88" fmla="*/ 10481714 h 12192000"/>
              <a:gd name="connsiteX89" fmla="*/ 817563 w 885825"/>
              <a:gd name="connsiteY89" fmla="*/ 10518228 h 12192000"/>
              <a:gd name="connsiteX90" fmla="*/ 798513 w 885825"/>
              <a:gd name="connsiteY90" fmla="*/ 10556328 h 12192000"/>
              <a:gd name="connsiteX91" fmla="*/ 779463 w 885825"/>
              <a:gd name="connsiteY91" fmla="*/ 10594428 h 12192000"/>
              <a:gd name="connsiteX92" fmla="*/ 760413 w 885825"/>
              <a:gd name="connsiteY92" fmla="*/ 10630940 h 12192000"/>
              <a:gd name="connsiteX93" fmla="*/ 744538 w 885825"/>
              <a:gd name="connsiteY93" fmla="*/ 10672214 h 12192000"/>
              <a:gd name="connsiteX94" fmla="*/ 730250 w 885825"/>
              <a:gd name="connsiteY94" fmla="*/ 10718252 h 12192000"/>
              <a:gd name="connsiteX95" fmla="*/ 719138 w 885825"/>
              <a:gd name="connsiteY95" fmla="*/ 10770640 h 12192000"/>
              <a:gd name="connsiteX96" fmla="*/ 711200 w 885825"/>
              <a:gd name="connsiteY96" fmla="*/ 10830964 h 12192000"/>
              <a:gd name="connsiteX97" fmla="*/ 709613 w 885825"/>
              <a:gd name="connsiteY97" fmla="*/ 10899228 h 12192000"/>
              <a:gd name="connsiteX98" fmla="*/ 711200 w 885825"/>
              <a:gd name="connsiteY98" fmla="*/ 10967490 h 12192000"/>
              <a:gd name="connsiteX99" fmla="*/ 719138 w 885825"/>
              <a:gd name="connsiteY99" fmla="*/ 11027814 h 12192000"/>
              <a:gd name="connsiteX100" fmla="*/ 730250 w 885825"/>
              <a:gd name="connsiteY100" fmla="*/ 11080202 h 12192000"/>
              <a:gd name="connsiteX101" fmla="*/ 744538 w 885825"/>
              <a:gd name="connsiteY101" fmla="*/ 11126240 h 12192000"/>
              <a:gd name="connsiteX102" fmla="*/ 760413 w 885825"/>
              <a:gd name="connsiteY102" fmla="*/ 11167514 h 12192000"/>
              <a:gd name="connsiteX103" fmla="*/ 779463 w 885825"/>
              <a:gd name="connsiteY103" fmla="*/ 11204028 h 12192000"/>
              <a:gd name="connsiteX104" fmla="*/ 798513 w 885825"/>
              <a:gd name="connsiteY104" fmla="*/ 11242128 h 12192000"/>
              <a:gd name="connsiteX105" fmla="*/ 817563 w 885825"/>
              <a:gd name="connsiteY105" fmla="*/ 11280228 h 12192000"/>
              <a:gd name="connsiteX106" fmla="*/ 833438 w 885825"/>
              <a:gd name="connsiteY106" fmla="*/ 11316740 h 12192000"/>
              <a:gd name="connsiteX107" fmla="*/ 849313 w 885825"/>
              <a:gd name="connsiteY107" fmla="*/ 11358014 h 12192000"/>
              <a:gd name="connsiteX108" fmla="*/ 865188 w 885825"/>
              <a:gd name="connsiteY108" fmla="*/ 11404052 h 12192000"/>
              <a:gd name="connsiteX109" fmla="*/ 876300 w 885825"/>
              <a:gd name="connsiteY109" fmla="*/ 11456440 h 12192000"/>
              <a:gd name="connsiteX110" fmla="*/ 882650 w 885825"/>
              <a:gd name="connsiteY110" fmla="*/ 11516764 h 12192000"/>
              <a:gd name="connsiteX111" fmla="*/ 885825 w 885825"/>
              <a:gd name="connsiteY111" fmla="*/ 11585028 h 12192000"/>
              <a:gd name="connsiteX112" fmla="*/ 882650 w 885825"/>
              <a:gd name="connsiteY112" fmla="*/ 11653290 h 12192000"/>
              <a:gd name="connsiteX113" fmla="*/ 876300 w 885825"/>
              <a:gd name="connsiteY113" fmla="*/ 11713614 h 12192000"/>
              <a:gd name="connsiteX114" fmla="*/ 865188 w 885825"/>
              <a:gd name="connsiteY114" fmla="*/ 11766002 h 12192000"/>
              <a:gd name="connsiteX115" fmla="*/ 849313 w 885825"/>
              <a:gd name="connsiteY115" fmla="*/ 11812040 h 12192000"/>
              <a:gd name="connsiteX116" fmla="*/ 833438 w 885825"/>
              <a:gd name="connsiteY116" fmla="*/ 11853314 h 12192000"/>
              <a:gd name="connsiteX117" fmla="*/ 817563 w 885825"/>
              <a:gd name="connsiteY117" fmla="*/ 11889828 h 12192000"/>
              <a:gd name="connsiteX118" fmla="*/ 798513 w 885825"/>
              <a:gd name="connsiteY118" fmla="*/ 11927928 h 12192000"/>
              <a:gd name="connsiteX119" fmla="*/ 779463 w 885825"/>
              <a:gd name="connsiteY119" fmla="*/ 11966028 h 12192000"/>
              <a:gd name="connsiteX120" fmla="*/ 760413 w 885825"/>
              <a:gd name="connsiteY120" fmla="*/ 12002540 h 12192000"/>
              <a:gd name="connsiteX121" fmla="*/ 744538 w 885825"/>
              <a:gd name="connsiteY121" fmla="*/ 12043814 h 12192000"/>
              <a:gd name="connsiteX122" fmla="*/ 730250 w 885825"/>
              <a:gd name="connsiteY122" fmla="*/ 12089852 h 12192000"/>
              <a:gd name="connsiteX123" fmla="*/ 719138 w 885825"/>
              <a:gd name="connsiteY123" fmla="*/ 12142240 h 12192000"/>
              <a:gd name="connsiteX124" fmla="*/ 712590 w 885825"/>
              <a:gd name="connsiteY124" fmla="*/ 12192000 h 12192000"/>
              <a:gd name="connsiteX125" fmla="*/ 0 w 885825"/>
              <a:gd name="connsiteY125" fmla="*/ 12192000 h 12192000"/>
              <a:gd name="connsiteX126" fmla="*/ 0 w 885825"/>
              <a:gd name="connsiteY126" fmla="*/ 6779170 h 12192000"/>
              <a:gd name="connsiteX127" fmla="*/ 0 w 885825"/>
              <a:gd name="connsiteY127" fmla="*/ 6779170 h 12192000"/>
              <a:gd name="connsiteX128" fmla="*/ 0 w 885825"/>
              <a:gd name="connsiteY128" fmla="*/ 0 h 12192000"/>
              <a:gd name="connsiteX129" fmla="*/ 712590 w 885825"/>
              <a:gd name="connsiteY129" fmla="*/ 0 h 12192000"/>
              <a:gd name="connsiteX130" fmla="*/ 719137 w 885825"/>
              <a:gd name="connsiteY130" fmla="*/ 49758 h 12192000"/>
              <a:gd name="connsiteX131" fmla="*/ 730249 w 885825"/>
              <a:gd name="connsiteY131" fmla="*/ 102145 h 12192000"/>
              <a:gd name="connsiteX132" fmla="*/ 744537 w 885825"/>
              <a:gd name="connsiteY132" fmla="*/ 148183 h 12192000"/>
              <a:gd name="connsiteX133" fmla="*/ 760412 w 885825"/>
              <a:gd name="connsiteY133" fmla="*/ 189458 h 12192000"/>
              <a:gd name="connsiteX134" fmla="*/ 779462 w 885825"/>
              <a:gd name="connsiteY134" fmla="*/ 225970 h 12192000"/>
              <a:gd name="connsiteX135" fmla="*/ 798512 w 885825"/>
              <a:gd name="connsiteY135" fmla="*/ 264070 h 12192000"/>
              <a:gd name="connsiteX136" fmla="*/ 817562 w 885825"/>
              <a:gd name="connsiteY136" fmla="*/ 302170 h 12192000"/>
              <a:gd name="connsiteX137" fmla="*/ 833437 w 885825"/>
              <a:gd name="connsiteY137" fmla="*/ 338683 h 12192000"/>
              <a:gd name="connsiteX138" fmla="*/ 849312 w 885825"/>
              <a:gd name="connsiteY138" fmla="*/ 379958 h 12192000"/>
              <a:gd name="connsiteX139" fmla="*/ 865187 w 885825"/>
              <a:gd name="connsiteY139" fmla="*/ 425995 h 12192000"/>
              <a:gd name="connsiteX140" fmla="*/ 876299 w 885825"/>
              <a:gd name="connsiteY140" fmla="*/ 478383 h 12192000"/>
              <a:gd name="connsiteX141" fmla="*/ 882649 w 885825"/>
              <a:gd name="connsiteY141" fmla="*/ 538708 h 12192000"/>
              <a:gd name="connsiteX142" fmla="*/ 885824 w 885825"/>
              <a:gd name="connsiteY142" fmla="*/ 606970 h 12192000"/>
              <a:gd name="connsiteX143" fmla="*/ 882649 w 885825"/>
              <a:gd name="connsiteY143" fmla="*/ 675233 h 12192000"/>
              <a:gd name="connsiteX144" fmla="*/ 876299 w 885825"/>
              <a:gd name="connsiteY144" fmla="*/ 735558 h 12192000"/>
              <a:gd name="connsiteX145" fmla="*/ 865187 w 885825"/>
              <a:gd name="connsiteY145" fmla="*/ 787945 h 12192000"/>
              <a:gd name="connsiteX146" fmla="*/ 849312 w 885825"/>
              <a:gd name="connsiteY146" fmla="*/ 833983 h 12192000"/>
              <a:gd name="connsiteX147" fmla="*/ 833437 w 885825"/>
              <a:gd name="connsiteY147" fmla="*/ 875258 h 12192000"/>
              <a:gd name="connsiteX148" fmla="*/ 817562 w 885825"/>
              <a:gd name="connsiteY148" fmla="*/ 911770 h 12192000"/>
              <a:gd name="connsiteX149" fmla="*/ 798512 w 885825"/>
              <a:gd name="connsiteY149" fmla="*/ 949870 h 12192000"/>
              <a:gd name="connsiteX150" fmla="*/ 779462 w 885825"/>
              <a:gd name="connsiteY150" fmla="*/ 987970 h 12192000"/>
              <a:gd name="connsiteX151" fmla="*/ 760412 w 885825"/>
              <a:gd name="connsiteY151" fmla="*/ 1024483 h 12192000"/>
              <a:gd name="connsiteX152" fmla="*/ 744537 w 885825"/>
              <a:gd name="connsiteY152" fmla="*/ 1065758 h 12192000"/>
              <a:gd name="connsiteX153" fmla="*/ 730249 w 885825"/>
              <a:gd name="connsiteY153" fmla="*/ 1111795 h 12192000"/>
              <a:gd name="connsiteX154" fmla="*/ 719137 w 885825"/>
              <a:gd name="connsiteY154" fmla="*/ 1164183 h 12192000"/>
              <a:gd name="connsiteX155" fmla="*/ 711199 w 885825"/>
              <a:gd name="connsiteY155" fmla="*/ 1224508 h 12192000"/>
              <a:gd name="connsiteX156" fmla="*/ 709612 w 885825"/>
              <a:gd name="connsiteY156" fmla="*/ 1292770 h 12192000"/>
              <a:gd name="connsiteX157" fmla="*/ 711199 w 885825"/>
              <a:gd name="connsiteY157" fmla="*/ 1361033 h 12192000"/>
              <a:gd name="connsiteX158" fmla="*/ 719137 w 885825"/>
              <a:gd name="connsiteY158" fmla="*/ 1421358 h 12192000"/>
              <a:gd name="connsiteX159" fmla="*/ 730249 w 885825"/>
              <a:gd name="connsiteY159" fmla="*/ 1473745 h 12192000"/>
              <a:gd name="connsiteX160" fmla="*/ 744537 w 885825"/>
              <a:gd name="connsiteY160" fmla="*/ 1519783 h 12192000"/>
              <a:gd name="connsiteX161" fmla="*/ 760412 w 885825"/>
              <a:gd name="connsiteY161" fmla="*/ 1561058 h 12192000"/>
              <a:gd name="connsiteX162" fmla="*/ 779462 w 885825"/>
              <a:gd name="connsiteY162" fmla="*/ 1597570 h 12192000"/>
              <a:gd name="connsiteX163" fmla="*/ 798512 w 885825"/>
              <a:gd name="connsiteY163" fmla="*/ 1635670 h 12192000"/>
              <a:gd name="connsiteX164" fmla="*/ 817562 w 885825"/>
              <a:gd name="connsiteY164" fmla="*/ 1673770 h 12192000"/>
              <a:gd name="connsiteX165" fmla="*/ 833437 w 885825"/>
              <a:gd name="connsiteY165" fmla="*/ 1710283 h 12192000"/>
              <a:gd name="connsiteX166" fmla="*/ 849312 w 885825"/>
              <a:gd name="connsiteY166" fmla="*/ 1751558 h 12192000"/>
              <a:gd name="connsiteX167" fmla="*/ 865187 w 885825"/>
              <a:gd name="connsiteY167" fmla="*/ 1797595 h 12192000"/>
              <a:gd name="connsiteX168" fmla="*/ 876299 w 885825"/>
              <a:gd name="connsiteY168" fmla="*/ 1849983 h 12192000"/>
              <a:gd name="connsiteX169" fmla="*/ 882649 w 885825"/>
              <a:gd name="connsiteY169" fmla="*/ 1910308 h 12192000"/>
              <a:gd name="connsiteX170" fmla="*/ 885824 w 885825"/>
              <a:gd name="connsiteY170" fmla="*/ 1978570 h 12192000"/>
              <a:gd name="connsiteX171" fmla="*/ 882649 w 885825"/>
              <a:gd name="connsiteY171" fmla="*/ 2046833 h 12192000"/>
              <a:gd name="connsiteX172" fmla="*/ 876299 w 885825"/>
              <a:gd name="connsiteY172" fmla="*/ 2107158 h 12192000"/>
              <a:gd name="connsiteX173" fmla="*/ 865187 w 885825"/>
              <a:gd name="connsiteY173" fmla="*/ 2159545 h 12192000"/>
              <a:gd name="connsiteX174" fmla="*/ 849312 w 885825"/>
              <a:gd name="connsiteY174" fmla="*/ 2205583 h 12192000"/>
              <a:gd name="connsiteX175" fmla="*/ 833437 w 885825"/>
              <a:gd name="connsiteY175" fmla="*/ 2246858 h 12192000"/>
              <a:gd name="connsiteX176" fmla="*/ 817562 w 885825"/>
              <a:gd name="connsiteY176" fmla="*/ 2283370 h 12192000"/>
              <a:gd name="connsiteX177" fmla="*/ 798512 w 885825"/>
              <a:gd name="connsiteY177" fmla="*/ 2321470 h 12192000"/>
              <a:gd name="connsiteX178" fmla="*/ 779462 w 885825"/>
              <a:gd name="connsiteY178" fmla="*/ 2359570 h 12192000"/>
              <a:gd name="connsiteX179" fmla="*/ 760412 w 885825"/>
              <a:gd name="connsiteY179" fmla="*/ 2396083 h 12192000"/>
              <a:gd name="connsiteX180" fmla="*/ 744537 w 885825"/>
              <a:gd name="connsiteY180" fmla="*/ 2437358 h 12192000"/>
              <a:gd name="connsiteX181" fmla="*/ 730249 w 885825"/>
              <a:gd name="connsiteY181" fmla="*/ 2483395 h 12192000"/>
              <a:gd name="connsiteX182" fmla="*/ 719137 w 885825"/>
              <a:gd name="connsiteY182" fmla="*/ 2535782 h 12192000"/>
              <a:gd name="connsiteX183" fmla="*/ 711199 w 885825"/>
              <a:gd name="connsiteY183" fmla="*/ 2596108 h 12192000"/>
              <a:gd name="connsiteX184" fmla="*/ 709612 w 885825"/>
              <a:gd name="connsiteY184" fmla="*/ 2664370 h 12192000"/>
              <a:gd name="connsiteX185" fmla="*/ 711199 w 885825"/>
              <a:gd name="connsiteY185" fmla="*/ 2732633 h 12192000"/>
              <a:gd name="connsiteX186" fmla="*/ 719137 w 885825"/>
              <a:gd name="connsiteY186" fmla="*/ 2792958 h 12192000"/>
              <a:gd name="connsiteX187" fmla="*/ 730249 w 885825"/>
              <a:gd name="connsiteY187" fmla="*/ 2845345 h 12192000"/>
              <a:gd name="connsiteX188" fmla="*/ 744537 w 885825"/>
              <a:gd name="connsiteY188" fmla="*/ 2891383 h 12192000"/>
              <a:gd name="connsiteX189" fmla="*/ 760412 w 885825"/>
              <a:gd name="connsiteY189" fmla="*/ 2932658 h 12192000"/>
              <a:gd name="connsiteX190" fmla="*/ 779462 w 885825"/>
              <a:gd name="connsiteY190" fmla="*/ 2969170 h 12192000"/>
              <a:gd name="connsiteX191" fmla="*/ 798512 w 885825"/>
              <a:gd name="connsiteY191" fmla="*/ 3007270 h 12192000"/>
              <a:gd name="connsiteX192" fmla="*/ 817562 w 885825"/>
              <a:gd name="connsiteY192" fmla="*/ 3045370 h 12192000"/>
              <a:gd name="connsiteX193" fmla="*/ 833437 w 885825"/>
              <a:gd name="connsiteY193" fmla="*/ 3081883 h 12192000"/>
              <a:gd name="connsiteX194" fmla="*/ 849312 w 885825"/>
              <a:gd name="connsiteY194" fmla="*/ 3123158 h 12192000"/>
              <a:gd name="connsiteX195" fmla="*/ 865187 w 885825"/>
              <a:gd name="connsiteY195" fmla="*/ 3169195 h 12192000"/>
              <a:gd name="connsiteX196" fmla="*/ 876299 w 885825"/>
              <a:gd name="connsiteY196" fmla="*/ 3221583 h 12192000"/>
              <a:gd name="connsiteX197" fmla="*/ 882649 w 885825"/>
              <a:gd name="connsiteY197" fmla="*/ 3281908 h 12192000"/>
              <a:gd name="connsiteX198" fmla="*/ 885824 w 885825"/>
              <a:gd name="connsiteY198" fmla="*/ 3348582 h 12192000"/>
              <a:gd name="connsiteX199" fmla="*/ 882649 w 885825"/>
              <a:gd name="connsiteY199" fmla="*/ 3418433 h 12192000"/>
              <a:gd name="connsiteX200" fmla="*/ 876299 w 885825"/>
              <a:gd name="connsiteY200" fmla="*/ 3478758 h 12192000"/>
              <a:gd name="connsiteX201" fmla="*/ 865187 w 885825"/>
              <a:gd name="connsiteY201" fmla="*/ 3531145 h 12192000"/>
              <a:gd name="connsiteX202" fmla="*/ 849312 w 885825"/>
              <a:gd name="connsiteY202" fmla="*/ 3577183 h 12192000"/>
              <a:gd name="connsiteX203" fmla="*/ 833437 w 885825"/>
              <a:gd name="connsiteY203" fmla="*/ 3618458 h 12192000"/>
              <a:gd name="connsiteX204" fmla="*/ 817562 w 885825"/>
              <a:gd name="connsiteY204" fmla="*/ 3654970 h 12192000"/>
              <a:gd name="connsiteX205" fmla="*/ 798512 w 885825"/>
              <a:gd name="connsiteY205" fmla="*/ 3693070 h 12192000"/>
              <a:gd name="connsiteX206" fmla="*/ 779462 w 885825"/>
              <a:gd name="connsiteY206" fmla="*/ 3731170 h 12192000"/>
              <a:gd name="connsiteX207" fmla="*/ 760412 w 885825"/>
              <a:gd name="connsiteY207" fmla="*/ 3767683 h 12192000"/>
              <a:gd name="connsiteX208" fmla="*/ 744537 w 885825"/>
              <a:gd name="connsiteY208" fmla="*/ 3808958 h 12192000"/>
              <a:gd name="connsiteX209" fmla="*/ 730249 w 885825"/>
              <a:gd name="connsiteY209" fmla="*/ 3854995 h 12192000"/>
              <a:gd name="connsiteX210" fmla="*/ 719137 w 885825"/>
              <a:gd name="connsiteY210" fmla="*/ 3907383 h 12192000"/>
              <a:gd name="connsiteX211" fmla="*/ 711199 w 885825"/>
              <a:gd name="connsiteY211" fmla="*/ 3967708 h 12192000"/>
              <a:gd name="connsiteX212" fmla="*/ 709612 w 885825"/>
              <a:gd name="connsiteY212" fmla="*/ 4035970 h 12192000"/>
              <a:gd name="connsiteX213" fmla="*/ 711199 w 885825"/>
              <a:gd name="connsiteY213" fmla="*/ 4104233 h 12192000"/>
              <a:gd name="connsiteX214" fmla="*/ 719137 w 885825"/>
              <a:gd name="connsiteY214" fmla="*/ 4164557 h 12192000"/>
              <a:gd name="connsiteX215" fmla="*/ 730249 w 885825"/>
              <a:gd name="connsiteY215" fmla="*/ 4216946 h 12192000"/>
              <a:gd name="connsiteX216" fmla="*/ 744537 w 885825"/>
              <a:gd name="connsiteY216" fmla="*/ 4262982 h 12192000"/>
              <a:gd name="connsiteX217" fmla="*/ 760412 w 885825"/>
              <a:gd name="connsiteY217" fmla="*/ 4304258 h 12192000"/>
              <a:gd name="connsiteX218" fmla="*/ 779462 w 885825"/>
              <a:gd name="connsiteY218" fmla="*/ 4340770 h 12192000"/>
              <a:gd name="connsiteX219" fmla="*/ 817562 w 885825"/>
              <a:gd name="connsiteY219" fmla="*/ 4416970 h 12192000"/>
              <a:gd name="connsiteX220" fmla="*/ 833437 w 885825"/>
              <a:gd name="connsiteY220" fmla="*/ 4453483 h 12192000"/>
              <a:gd name="connsiteX221" fmla="*/ 849312 w 885825"/>
              <a:gd name="connsiteY221" fmla="*/ 4494758 h 12192000"/>
              <a:gd name="connsiteX222" fmla="*/ 865187 w 885825"/>
              <a:gd name="connsiteY222" fmla="*/ 4540795 h 12192000"/>
              <a:gd name="connsiteX223" fmla="*/ 876299 w 885825"/>
              <a:gd name="connsiteY223" fmla="*/ 4593183 h 12192000"/>
              <a:gd name="connsiteX224" fmla="*/ 882649 w 885825"/>
              <a:gd name="connsiteY224" fmla="*/ 4653508 h 12192000"/>
              <a:gd name="connsiteX225" fmla="*/ 885824 w 885825"/>
              <a:gd name="connsiteY225" fmla="*/ 4721770 h 12192000"/>
              <a:gd name="connsiteX226" fmla="*/ 882649 w 885825"/>
              <a:gd name="connsiteY226" fmla="*/ 4790033 h 12192000"/>
              <a:gd name="connsiteX227" fmla="*/ 876299 w 885825"/>
              <a:gd name="connsiteY227" fmla="*/ 4850357 h 12192000"/>
              <a:gd name="connsiteX228" fmla="*/ 865187 w 885825"/>
              <a:gd name="connsiteY228" fmla="*/ 4902746 h 12192000"/>
              <a:gd name="connsiteX229" fmla="*/ 849312 w 885825"/>
              <a:gd name="connsiteY229" fmla="*/ 4948782 h 12192000"/>
              <a:gd name="connsiteX230" fmla="*/ 833437 w 885825"/>
              <a:gd name="connsiteY230" fmla="*/ 4990057 h 12192000"/>
              <a:gd name="connsiteX231" fmla="*/ 817562 w 885825"/>
              <a:gd name="connsiteY231" fmla="*/ 5026570 h 12192000"/>
              <a:gd name="connsiteX232" fmla="*/ 798512 w 885825"/>
              <a:gd name="connsiteY232" fmla="*/ 5064670 h 12192000"/>
              <a:gd name="connsiteX233" fmla="*/ 779462 w 885825"/>
              <a:gd name="connsiteY233" fmla="*/ 5102770 h 12192000"/>
              <a:gd name="connsiteX234" fmla="*/ 760412 w 885825"/>
              <a:gd name="connsiteY234" fmla="*/ 5139283 h 12192000"/>
              <a:gd name="connsiteX235" fmla="*/ 744537 w 885825"/>
              <a:gd name="connsiteY235" fmla="*/ 5180558 h 12192000"/>
              <a:gd name="connsiteX236" fmla="*/ 730249 w 885825"/>
              <a:gd name="connsiteY236" fmla="*/ 5226595 h 12192000"/>
              <a:gd name="connsiteX237" fmla="*/ 719137 w 885825"/>
              <a:gd name="connsiteY237" fmla="*/ 5278983 h 12192000"/>
              <a:gd name="connsiteX238" fmla="*/ 711199 w 885825"/>
              <a:gd name="connsiteY238" fmla="*/ 5339307 h 12192000"/>
              <a:gd name="connsiteX239" fmla="*/ 709612 w 885825"/>
              <a:gd name="connsiteY239" fmla="*/ 5407570 h 12192000"/>
              <a:gd name="connsiteX240" fmla="*/ 711199 w 885825"/>
              <a:gd name="connsiteY240" fmla="*/ 5475833 h 12192000"/>
              <a:gd name="connsiteX241" fmla="*/ 719137 w 885825"/>
              <a:gd name="connsiteY241" fmla="*/ 5536158 h 12192000"/>
              <a:gd name="connsiteX242" fmla="*/ 730249 w 885825"/>
              <a:gd name="connsiteY242" fmla="*/ 5588545 h 12192000"/>
              <a:gd name="connsiteX243" fmla="*/ 744537 w 885825"/>
              <a:gd name="connsiteY243" fmla="*/ 5634583 h 12192000"/>
              <a:gd name="connsiteX244" fmla="*/ 760412 w 885825"/>
              <a:gd name="connsiteY244" fmla="*/ 5675858 h 12192000"/>
              <a:gd name="connsiteX245" fmla="*/ 779462 w 885825"/>
              <a:gd name="connsiteY245" fmla="*/ 5712371 h 12192000"/>
              <a:gd name="connsiteX246" fmla="*/ 798512 w 885825"/>
              <a:gd name="connsiteY246" fmla="*/ 5750471 h 12192000"/>
              <a:gd name="connsiteX247" fmla="*/ 817562 w 885825"/>
              <a:gd name="connsiteY247" fmla="*/ 5788571 h 12192000"/>
              <a:gd name="connsiteX248" fmla="*/ 833437 w 885825"/>
              <a:gd name="connsiteY248" fmla="*/ 5825083 h 12192000"/>
              <a:gd name="connsiteX249" fmla="*/ 849312 w 885825"/>
              <a:gd name="connsiteY249" fmla="*/ 5866358 h 12192000"/>
              <a:gd name="connsiteX250" fmla="*/ 865187 w 885825"/>
              <a:gd name="connsiteY250" fmla="*/ 5912395 h 12192000"/>
              <a:gd name="connsiteX251" fmla="*/ 876299 w 885825"/>
              <a:gd name="connsiteY251" fmla="*/ 5964783 h 12192000"/>
              <a:gd name="connsiteX252" fmla="*/ 882649 w 885825"/>
              <a:gd name="connsiteY252" fmla="*/ 6025108 h 12192000"/>
              <a:gd name="connsiteX253" fmla="*/ 885824 w 885825"/>
              <a:gd name="connsiteY253" fmla="*/ 6093370 h 12192000"/>
              <a:gd name="connsiteX254" fmla="*/ 885703 w 885825"/>
              <a:gd name="connsiteY254" fmla="*/ 6095988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885825" h="12192000">
                <a:moveTo>
                  <a:pt x="885825" y="6098626"/>
                </a:moveTo>
                <a:lnTo>
                  <a:pt x="882650" y="6166889"/>
                </a:lnTo>
                <a:lnTo>
                  <a:pt x="876300" y="6227214"/>
                </a:lnTo>
                <a:lnTo>
                  <a:pt x="865188" y="6279601"/>
                </a:lnTo>
                <a:lnTo>
                  <a:pt x="849313" y="6325639"/>
                </a:lnTo>
                <a:lnTo>
                  <a:pt x="833438" y="6366914"/>
                </a:lnTo>
                <a:lnTo>
                  <a:pt x="817563" y="6403426"/>
                </a:lnTo>
                <a:lnTo>
                  <a:pt x="798513" y="6441526"/>
                </a:lnTo>
                <a:lnTo>
                  <a:pt x="779463" y="6479626"/>
                </a:lnTo>
                <a:lnTo>
                  <a:pt x="760413" y="6516139"/>
                </a:lnTo>
                <a:lnTo>
                  <a:pt x="744538" y="6557414"/>
                </a:lnTo>
                <a:lnTo>
                  <a:pt x="730250" y="6603451"/>
                </a:lnTo>
                <a:lnTo>
                  <a:pt x="719138" y="6655839"/>
                </a:lnTo>
                <a:lnTo>
                  <a:pt x="711200" y="6716164"/>
                </a:lnTo>
                <a:lnTo>
                  <a:pt x="709613" y="6784426"/>
                </a:lnTo>
                <a:lnTo>
                  <a:pt x="711200" y="6852689"/>
                </a:lnTo>
                <a:lnTo>
                  <a:pt x="719138" y="6913014"/>
                </a:lnTo>
                <a:lnTo>
                  <a:pt x="730250" y="6965401"/>
                </a:lnTo>
                <a:lnTo>
                  <a:pt x="744538" y="7011439"/>
                </a:lnTo>
                <a:lnTo>
                  <a:pt x="760413" y="7052714"/>
                </a:lnTo>
                <a:lnTo>
                  <a:pt x="779463" y="7089226"/>
                </a:lnTo>
                <a:lnTo>
                  <a:pt x="798513" y="7127326"/>
                </a:lnTo>
                <a:lnTo>
                  <a:pt x="817563" y="7165426"/>
                </a:lnTo>
                <a:lnTo>
                  <a:pt x="833438" y="7201939"/>
                </a:lnTo>
                <a:lnTo>
                  <a:pt x="849313" y="7243214"/>
                </a:lnTo>
                <a:lnTo>
                  <a:pt x="865188" y="7289251"/>
                </a:lnTo>
                <a:lnTo>
                  <a:pt x="876300" y="7341639"/>
                </a:lnTo>
                <a:lnTo>
                  <a:pt x="882650" y="7401964"/>
                </a:lnTo>
                <a:lnTo>
                  <a:pt x="885825" y="7470226"/>
                </a:lnTo>
                <a:lnTo>
                  <a:pt x="882650" y="7538489"/>
                </a:lnTo>
                <a:lnTo>
                  <a:pt x="876300" y="7598814"/>
                </a:lnTo>
                <a:lnTo>
                  <a:pt x="865188" y="7651201"/>
                </a:lnTo>
                <a:lnTo>
                  <a:pt x="849313" y="7697239"/>
                </a:lnTo>
                <a:lnTo>
                  <a:pt x="833438" y="7738514"/>
                </a:lnTo>
                <a:lnTo>
                  <a:pt x="817563" y="7775026"/>
                </a:lnTo>
                <a:lnTo>
                  <a:pt x="798513" y="7813126"/>
                </a:lnTo>
                <a:lnTo>
                  <a:pt x="779463" y="7851226"/>
                </a:lnTo>
                <a:lnTo>
                  <a:pt x="760413" y="7887739"/>
                </a:lnTo>
                <a:lnTo>
                  <a:pt x="744538" y="7929014"/>
                </a:lnTo>
                <a:lnTo>
                  <a:pt x="730250" y="7975051"/>
                </a:lnTo>
                <a:lnTo>
                  <a:pt x="719138" y="8027439"/>
                </a:lnTo>
                <a:lnTo>
                  <a:pt x="711200" y="8087764"/>
                </a:lnTo>
                <a:lnTo>
                  <a:pt x="709613" y="8156026"/>
                </a:lnTo>
                <a:lnTo>
                  <a:pt x="711200" y="8224289"/>
                </a:lnTo>
                <a:lnTo>
                  <a:pt x="719138" y="8284614"/>
                </a:lnTo>
                <a:lnTo>
                  <a:pt x="730250" y="8337001"/>
                </a:lnTo>
                <a:lnTo>
                  <a:pt x="744538" y="8383039"/>
                </a:lnTo>
                <a:lnTo>
                  <a:pt x="760413" y="8424314"/>
                </a:lnTo>
                <a:lnTo>
                  <a:pt x="779463" y="8460826"/>
                </a:lnTo>
                <a:lnTo>
                  <a:pt x="798513" y="8498926"/>
                </a:lnTo>
                <a:lnTo>
                  <a:pt x="817563" y="8537026"/>
                </a:lnTo>
                <a:lnTo>
                  <a:pt x="833438" y="8573540"/>
                </a:lnTo>
                <a:lnTo>
                  <a:pt x="849313" y="8614814"/>
                </a:lnTo>
                <a:lnTo>
                  <a:pt x="865188" y="8660852"/>
                </a:lnTo>
                <a:lnTo>
                  <a:pt x="876300" y="8713240"/>
                </a:lnTo>
                <a:lnTo>
                  <a:pt x="882650" y="8773564"/>
                </a:lnTo>
                <a:lnTo>
                  <a:pt x="885825" y="8840240"/>
                </a:lnTo>
                <a:lnTo>
                  <a:pt x="882650" y="8910090"/>
                </a:lnTo>
                <a:lnTo>
                  <a:pt x="876300" y="8970414"/>
                </a:lnTo>
                <a:lnTo>
                  <a:pt x="865188" y="9022802"/>
                </a:lnTo>
                <a:lnTo>
                  <a:pt x="849313" y="9068840"/>
                </a:lnTo>
                <a:lnTo>
                  <a:pt x="833438" y="9110114"/>
                </a:lnTo>
                <a:lnTo>
                  <a:pt x="817563" y="9146628"/>
                </a:lnTo>
                <a:lnTo>
                  <a:pt x="798513" y="9184728"/>
                </a:lnTo>
                <a:lnTo>
                  <a:pt x="779463" y="9222828"/>
                </a:lnTo>
                <a:lnTo>
                  <a:pt x="760413" y="9259340"/>
                </a:lnTo>
                <a:lnTo>
                  <a:pt x="744538" y="9300614"/>
                </a:lnTo>
                <a:lnTo>
                  <a:pt x="730250" y="9346652"/>
                </a:lnTo>
                <a:lnTo>
                  <a:pt x="719138" y="9399040"/>
                </a:lnTo>
                <a:lnTo>
                  <a:pt x="711200" y="9459364"/>
                </a:lnTo>
                <a:lnTo>
                  <a:pt x="709613" y="9527628"/>
                </a:lnTo>
                <a:lnTo>
                  <a:pt x="711200" y="9595890"/>
                </a:lnTo>
                <a:lnTo>
                  <a:pt x="719138" y="9656214"/>
                </a:lnTo>
                <a:lnTo>
                  <a:pt x="730250" y="9708602"/>
                </a:lnTo>
                <a:lnTo>
                  <a:pt x="744538" y="9754640"/>
                </a:lnTo>
                <a:lnTo>
                  <a:pt x="760413" y="9795914"/>
                </a:lnTo>
                <a:lnTo>
                  <a:pt x="779463" y="9832428"/>
                </a:lnTo>
                <a:lnTo>
                  <a:pt x="817563" y="9908628"/>
                </a:lnTo>
                <a:lnTo>
                  <a:pt x="833438" y="9945140"/>
                </a:lnTo>
                <a:lnTo>
                  <a:pt x="849313" y="9986414"/>
                </a:lnTo>
                <a:lnTo>
                  <a:pt x="865188" y="10032452"/>
                </a:lnTo>
                <a:lnTo>
                  <a:pt x="876300" y="10084840"/>
                </a:lnTo>
                <a:lnTo>
                  <a:pt x="882650" y="10145164"/>
                </a:lnTo>
                <a:lnTo>
                  <a:pt x="885825" y="10213428"/>
                </a:lnTo>
                <a:lnTo>
                  <a:pt x="882650" y="10281690"/>
                </a:lnTo>
                <a:lnTo>
                  <a:pt x="876300" y="10342014"/>
                </a:lnTo>
                <a:lnTo>
                  <a:pt x="865188" y="10394402"/>
                </a:lnTo>
                <a:lnTo>
                  <a:pt x="849313" y="10440440"/>
                </a:lnTo>
                <a:lnTo>
                  <a:pt x="833438" y="10481714"/>
                </a:lnTo>
                <a:lnTo>
                  <a:pt x="817563" y="10518228"/>
                </a:lnTo>
                <a:lnTo>
                  <a:pt x="798513" y="10556328"/>
                </a:lnTo>
                <a:lnTo>
                  <a:pt x="779463" y="10594428"/>
                </a:lnTo>
                <a:lnTo>
                  <a:pt x="760413" y="10630940"/>
                </a:lnTo>
                <a:lnTo>
                  <a:pt x="744538" y="10672214"/>
                </a:lnTo>
                <a:lnTo>
                  <a:pt x="730250" y="10718252"/>
                </a:lnTo>
                <a:lnTo>
                  <a:pt x="719138" y="10770640"/>
                </a:lnTo>
                <a:lnTo>
                  <a:pt x="711200" y="10830964"/>
                </a:lnTo>
                <a:lnTo>
                  <a:pt x="709613" y="10899228"/>
                </a:lnTo>
                <a:lnTo>
                  <a:pt x="711200" y="10967490"/>
                </a:lnTo>
                <a:lnTo>
                  <a:pt x="719138" y="11027814"/>
                </a:lnTo>
                <a:lnTo>
                  <a:pt x="730250" y="11080202"/>
                </a:lnTo>
                <a:lnTo>
                  <a:pt x="744538" y="11126240"/>
                </a:lnTo>
                <a:lnTo>
                  <a:pt x="760413" y="11167514"/>
                </a:lnTo>
                <a:lnTo>
                  <a:pt x="779463" y="11204028"/>
                </a:lnTo>
                <a:lnTo>
                  <a:pt x="798513" y="11242128"/>
                </a:lnTo>
                <a:lnTo>
                  <a:pt x="817563" y="11280228"/>
                </a:lnTo>
                <a:lnTo>
                  <a:pt x="833438" y="11316740"/>
                </a:lnTo>
                <a:lnTo>
                  <a:pt x="849313" y="11358014"/>
                </a:lnTo>
                <a:lnTo>
                  <a:pt x="865188" y="11404052"/>
                </a:lnTo>
                <a:lnTo>
                  <a:pt x="876300" y="11456440"/>
                </a:lnTo>
                <a:lnTo>
                  <a:pt x="882650" y="11516764"/>
                </a:lnTo>
                <a:lnTo>
                  <a:pt x="885825" y="11585028"/>
                </a:lnTo>
                <a:lnTo>
                  <a:pt x="882650" y="11653290"/>
                </a:lnTo>
                <a:lnTo>
                  <a:pt x="876300" y="11713614"/>
                </a:lnTo>
                <a:lnTo>
                  <a:pt x="865188" y="11766002"/>
                </a:lnTo>
                <a:lnTo>
                  <a:pt x="849313" y="11812040"/>
                </a:lnTo>
                <a:lnTo>
                  <a:pt x="833438" y="11853314"/>
                </a:lnTo>
                <a:lnTo>
                  <a:pt x="817563" y="11889828"/>
                </a:lnTo>
                <a:lnTo>
                  <a:pt x="798513" y="11927928"/>
                </a:lnTo>
                <a:lnTo>
                  <a:pt x="779463" y="11966028"/>
                </a:lnTo>
                <a:lnTo>
                  <a:pt x="760413" y="12002540"/>
                </a:lnTo>
                <a:lnTo>
                  <a:pt x="744538" y="12043814"/>
                </a:lnTo>
                <a:lnTo>
                  <a:pt x="730250" y="12089852"/>
                </a:lnTo>
                <a:lnTo>
                  <a:pt x="719138" y="12142240"/>
                </a:lnTo>
                <a:lnTo>
                  <a:pt x="712590" y="12192000"/>
                </a:lnTo>
                <a:lnTo>
                  <a:pt x="0" y="12192000"/>
                </a:lnTo>
                <a:lnTo>
                  <a:pt x="0" y="6779170"/>
                </a:lnTo>
                <a:lnTo>
                  <a:pt x="0" y="6779170"/>
                </a:lnTo>
                <a:lnTo>
                  <a:pt x="0" y="0"/>
                </a:lnTo>
                <a:lnTo>
                  <a:pt x="712590" y="0"/>
                </a:lnTo>
                <a:lnTo>
                  <a:pt x="719137" y="49758"/>
                </a:lnTo>
                <a:lnTo>
                  <a:pt x="730249" y="102145"/>
                </a:lnTo>
                <a:lnTo>
                  <a:pt x="744537" y="148183"/>
                </a:lnTo>
                <a:lnTo>
                  <a:pt x="760412" y="189458"/>
                </a:lnTo>
                <a:lnTo>
                  <a:pt x="779462" y="225970"/>
                </a:lnTo>
                <a:lnTo>
                  <a:pt x="798512" y="264070"/>
                </a:lnTo>
                <a:lnTo>
                  <a:pt x="817562" y="302170"/>
                </a:lnTo>
                <a:lnTo>
                  <a:pt x="833437" y="338683"/>
                </a:lnTo>
                <a:lnTo>
                  <a:pt x="849312" y="379958"/>
                </a:lnTo>
                <a:lnTo>
                  <a:pt x="865187" y="425995"/>
                </a:lnTo>
                <a:lnTo>
                  <a:pt x="876299" y="478383"/>
                </a:lnTo>
                <a:lnTo>
                  <a:pt x="882649" y="538708"/>
                </a:lnTo>
                <a:lnTo>
                  <a:pt x="885824" y="606970"/>
                </a:lnTo>
                <a:lnTo>
                  <a:pt x="882649" y="675233"/>
                </a:lnTo>
                <a:lnTo>
                  <a:pt x="876299" y="735558"/>
                </a:lnTo>
                <a:lnTo>
                  <a:pt x="865187" y="787945"/>
                </a:lnTo>
                <a:lnTo>
                  <a:pt x="849312" y="833983"/>
                </a:lnTo>
                <a:lnTo>
                  <a:pt x="833437" y="875258"/>
                </a:lnTo>
                <a:lnTo>
                  <a:pt x="817562" y="911770"/>
                </a:lnTo>
                <a:lnTo>
                  <a:pt x="798512" y="949870"/>
                </a:lnTo>
                <a:lnTo>
                  <a:pt x="779462" y="987970"/>
                </a:lnTo>
                <a:lnTo>
                  <a:pt x="760412" y="1024483"/>
                </a:lnTo>
                <a:lnTo>
                  <a:pt x="744537" y="1065758"/>
                </a:lnTo>
                <a:lnTo>
                  <a:pt x="730249" y="1111795"/>
                </a:lnTo>
                <a:lnTo>
                  <a:pt x="719137" y="1164183"/>
                </a:lnTo>
                <a:lnTo>
                  <a:pt x="711199" y="1224508"/>
                </a:lnTo>
                <a:lnTo>
                  <a:pt x="709612" y="1292770"/>
                </a:lnTo>
                <a:lnTo>
                  <a:pt x="711199" y="1361033"/>
                </a:lnTo>
                <a:lnTo>
                  <a:pt x="719137" y="1421358"/>
                </a:lnTo>
                <a:lnTo>
                  <a:pt x="730249" y="1473745"/>
                </a:lnTo>
                <a:lnTo>
                  <a:pt x="744537" y="1519783"/>
                </a:lnTo>
                <a:lnTo>
                  <a:pt x="760412" y="1561058"/>
                </a:lnTo>
                <a:lnTo>
                  <a:pt x="779462" y="1597570"/>
                </a:lnTo>
                <a:lnTo>
                  <a:pt x="798512" y="1635670"/>
                </a:lnTo>
                <a:lnTo>
                  <a:pt x="817562" y="1673770"/>
                </a:lnTo>
                <a:lnTo>
                  <a:pt x="833437" y="1710283"/>
                </a:lnTo>
                <a:lnTo>
                  <a:pt x="849312" y="1751558"/>
                </a:lnTo>
                <a:lnTo>
                  <a:pt x="865187" y="1797595"/>
                </a:lnTo>
                <a:lnTo>
                  <a:pt x="876299" y="1849983"/>
                </a:lnTo>
                <a:lnTo>
                  <a:pt x="882649" y="1910308"/>
                </a:lnTo>
                <a:lnTo>
                  <a:pt x="885824" y="1978570"/>
                </a:lnTo>
                <a:lnTo>
                  <a:pt x="882649" y="2046833"/>
                </a:lnTo>
                <a:lnTo>
                  <a:pt x="876299" y="2107158"/>
                </a:lnTo>
                <a:lnTo>
                  <a:pt x="865187" y="2159545"/>
                </a:lnTo>
                <a:lnTo>
                  <a:pt x="849312" y="2205583"/>
                </a:lnTo>
                <a:lnTo>
                  <a:pt x="833437" y="2246858"/>
                </a:lnTo>
                <a:lnTo>
                  <a:pt x="817562" y="2283370"/>
                </a:lnTo>
                <a:lnTo>
                  <a:pt x="798512" y="2321470"/>
                </a:lnTo>
                <a:lnTo>
                  <a:pt x="779462" y="2359570"/>
                </a:lnTo>
                <a:lnTo>
                  <a:pt x="760412" y="2396083"/>
                </a:lnTo>
                <a:lnTo>
                  <a:pt x="744537" y="2437358"/>
                </a:lnTo>
                <a:lnTo>
                  <a:pt x="730249" y="2483395"/>
                </a:lnTo>
                <a:lnTo>
                  <a:pt x="719137" y="2535782"/>
                </a:lnTo>
                <a:lnTo>
                  <a:pt x="711199" y="2596108"/>
                </a:lnTo>
                <a:lnTo>
                  <a:pt x="709612" y="2664370"/>
                </a:lnTo>
                <a:lnTo>
                  <a:pt x="711199" y="2732633"/>
                </a:lnTo>
                <a:lnTo>
                  <a:pt x="719137" y="2792958"/>
                </a:lnTo>
                <a:lnTo>
                  <a:pt x="730249" y="2845345"/>
                </a:lnTo>
                <a:lnTo>
                  <a:pt x="744537" y="2891383"/>
                </a:lnTo>
                <a:lnTo>
                  <a:pt x="760412" y="2932658"/>
                </a:lnTo>
                <a:lnTo>
                  <a:pt x="779462" y="2969170"/>
                </a:lnTo>
                <a:lnTo>
                  <a:pt x="798512" y="3007270"/>
                </a:lnTo>
                <a:lnTo>
                  <a:pt x="817562" y="3045370"/>
                </a:lnTo>
                <a:lnTo>
                  <a:pt x="833437" y="3081883"/>
                </a:lnTo>
                <a:lnTo>
                  <a:pt x="849312" y="3123158"/>
                </a:lnTo>
                <a:lnTo>
                  <a:pt x="865187" y="3169195"/>
                </a:lnTo>
                <a:lnTo>
                  <a:pt x="876299" y="3221583"/>
                </a:lnTo>
                <a:lnTo>
                  <a:pt x="882649" y="3281908"/>
                </a:lnTo>
                <a:lnTo>
                  <a:pt x="885824" y="3348582"/>
                </a:lnTo>
                <a:lnTo>
                  <a:pt x="882649" y="3418433"/>
                </a:lnTo>
                <a:lnTo>
                  <a:pt x="876299" y="3478758"/>
                </a:lnTo>
                <a:lnTo>
                  <a:pt x="865187" y="3531145"/>
                </a:lnTo>
                <a:lnTo>
                  <a:pt x="849312" y="3577183"/>
                </a:lnTo>
                <a:lnTo>
                  <a:pt x="833437" y="3618458"/>
                </a:lnTo>
                <a:lnTo>
                  <a:pt x="817562" y="3654970"/>
                </a:lnTo>
                <a:lnTo>
                  <a:pt x="798512" y="3693070"/>
                </a:lnTo>
                <a:lnTo>
                  <a:pt x="779462" y="3731170"/>
                </a:lnTo>
                <a:lnTo>
                  <a:pt x="760412" y="3767683"/>
                </a:lnTo>
                <a:lnTo>
                  <a:pt x="744537" y="3808958"/>
                </a:lnTo>
                <a:lnTo>
                  <a:pt x="730249" y="3854995"/>
                </a:lnTo>
                <a:lnTo>
                  <a:pt x="719137" y="3907383"/>
                </a:lnTo>
                <a:lnTo>
                  <a:pt x="711199" y="3967708"/>
                </a:lnTo>
                <a:lnTo>
                  <a:pt x="709612" y="4035970"/>
                </a:lnTo>
                <a:lnTo>
                  <a:pt x="711199" y="4104233"/>
                </a:lnTo>
                <a:lnTo>
                  <a:pt x="719137" y="4164557"/>
                </a:lnTo>
                <a:lnTo>
                  <a:pt x="730249" y="4216946"/>
                </a:lnTo>
                <a:lnTo>
                  <a:pt x="744537" y="4262982"/>
                </a:lnTo>
                <a:lnTo>
                  <a:pt x="760412" y="4304258"/>
                </a:lnTo>
                <a:lnTo>
                  <a:pt x="779462" y="4340770"/>
                </a:lnTo>
                <a:lnTo>
                  <a:pt x="817562" y="4416970"/>
                </a:lnTo>
                <a:lnTo>
                  <a:pt x="833437" y="4453483"/>
                </a:lnTo>
                <a:lnTo>
                  <a:pt x="849312" y="4494758"/>
                </a:lnTo>
                <a:lnTo>
                  <a:pt x="865187" y="4540795"/>
                </a:lnTo>
                <a:lnTo>
                  <a:pt x="876299" y="4593183"/>
                </a:lnTo>
                <a:lnTo>
                  <a:pt x="882649" y="4653508"/>
                </a:lnTo>
                <a:lnTo>
                  <a:pt x="885824" y="4721770"/>
                </a:lnTo>
                <a:lnTo>
                  <a:pt x="882649" y="4790033"/>
                </a:lnTo>
                <a:lnTo>
                  <a:pt x="876299" y="4850357"/>
                </a:lnTo>
                <a:lnTo>
                  <a:pt x="865187" y="4902746"/>
                </a:lnTo>
                <a:lnTo>
                  <a:pt x="849312" y="4948782"/>
                </a:lnTo>
                <a:lnTo>
                  <a:pt x="833437" y="4990057"/>
                </a:lnTo>
                <a:lnTo>
                  <a:pt x="817562" y="5026570"/>
                </a:lnTo>
                <a:lnTo>
                  <a:pt x="798512" y="5064670"/>
                </a:lnTo>
                <a:lnTo>
                  <a:pt x="779462" y="5102770"/>
                </a:lnTo>
                <a:lnTo>
                  <a:pt x="760412" y="5139283"/>
                </a:lnTo>
                <a:lnTo>
                  <a:pt x="744537" y="5180558"/>
                </a:lnTo>
                <a:lnTo>
                  <a:pt x="730249" y="5226595"/>
                </a:lnTo>
                <a:lnTo>
                  <a:pt x="719137" y="5278983"/>
                </a:lnTo>
                <a:lnTo>
                  <a:pt x="711199" y="5339307"/>
                </a:lnTo>
                <a:lnTo>
                  <a:pt x="709612" y="5407570"/>
                </a:lnTo>
                <a:lnTo>
                  <a:pt x="711199" y="5475833"/>
                </a:lnTo>
                <a:lnTo>
                  <a:pt x="719137" y="5536158"/>
                </a:lnTo>
                <a:lnTo>
                  <a:pt x="730249" y="5588545"/>
                </a:lnTo>
                <a:lnTo>
                  <a:pt x="744537" y="5634583"/>
                </a:lnTo>
                <a:lnTo>
                  <a:pt x="760412" y="5675858"/>
                </a:lnTo>
                <a:lnTo>
                  <a:pt x="779462" y="5712371"/>
                </a:lnTo>
                <a:lnTo>
                  <a:pt x="798512" y="5750471"/>
                </a:lnTo>
                <a:lnTo>
                  <a:pt x="817562" y="5788571"/>
                </a:lnTo>
                <a:lnTo>
                  <a:pt x="833437" y="5825083"/>
                </a:lnTo>
                <a:lnTo>
                  <a:pt x="849312" y="5866358"/>
                </a:lnTo>
                <a:lnTo>
                  <a:pt x="865187" y="5912395"/>
                </a:lnTo>
                <a:lnTo>
                  <a:pt x="876299" y="5964783"/>
                </a:lnTo>
                <a:lnTo>
                  <a:pt x="882649" y="6025108"/>
                </a:lnTo>
                <a:lnTo>
                  <a:pt x="885824" y="6093370"/>
                </a:lnTo>
                <a:lnTo>
                  <a:pt x="885703" y="6095988"/>
                </a:lnTo>
                <a:close/>
              </a:path>
            </a:pathLst>
          </a:custGeom>
          <a:solidFill>
            <a:schemeClr val="tx2"/>
          </a:solidFill>
          <a:ln w="0">
            <a:noFill/>
            <a:prstDash val="solid"/>
            <a:round/>
            <a:headEnd/>
            <a:tailEnd/>
          </a:ln>
        </p:spPr>
        <p:txBody>
          <a:bodyPr/>
          <a:lstStyle/>
          <a:p>
            <a:endParaRPr lang="en-US"/>
          </a:p>
        </p:txBody>
      </p:sp>
    </p:spTree>
    <p:extLst>
      <p:ext uri="{BB962C8B-B14F-4D97-AF65-F5344CB8AC3E}">
        <p14:creationId xmlns:p14="http://schemas.microsoft.com/office/powerpoint/2010/main" val="173186469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ext Box 1">
            <a:extLst>
              <a:ext uri="{FF2B5EF4-FFF2-40B4-BE49-F238E27FC236}">
                <a16:creationId xmlns:a16="http://schemas.microsoft.com/office/drawing/2014/main" id="{9D29DBED-24B3-F0D8-19C3-B3BE8680F792}"/>
              </a:ext>
            </a:extLst>
          </p:cNvPr>
          <p:cNvSpPr txBox="1">
            <a:spLocks noChangeArrowheads="1"/>
          </p:cNvSpPr>
          <p:nvPr/>
        </p:nvSpPr>
        <p:spPr bwMode="auto">
          <a:xfrm>
            <a:off x="2209800" y="1371600"/>
            <a:ext cx="6502400" cy="2559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9pPr>
          </a:lstStyle>
          <a:p>
            <a:pPr>
              <a:buClrTx/>
              <a:buFontTx/>
              <a:buNone/>
            </a:pPr>
            <a:r>
              <a:rPr lang="en-US" altLang="en-US" dirty="0">
                <a:latin typeface="ArialMT" charset="0"/>
              </a:rPr>
              <a:t>The final deliverable from a Testing team, that summarizes the</a:t>
            </a:r>
          </a:p>
          <a:p>
            <a:pPr>
              <a:buClrTx/>
              <a:buFontTx/>
              <a:buNone/>
            </a:pPr>
            <a:r>
              <a:rPr lang="en-US" altLang="en-US" dirty="0">
                <a:latin typeface="ArialMT" charset="0"/>
              </a:rPr>
              <a:t>Following</a:t>
            </a:r>
          </a:p>
          <a:p>
            <a:pPr>
              <a:buClrTx/>
              <a:buFontTx/>
              <a:buNone/>
            </a:pPr>
            <a:endParaRPr lang="en-US" altLang="en-US" dirty="0">
              <a:latin typeface="ArialMT" charset="0"/>
            </a:endParaRPr>
          </a:p>
          <a:p>
            <a:pPr>
              <a:buSzPct val="45000"/>
              <a:buFont typeface="Wingdings" pitchFamily="2" charset="2"/>
              <a:buChar char=""/>
            </a:pPr>
            <a:r>
              <a:rPr lang="en-US" altLang="en-US" dirty="0">
                <a:latin typeface="Wingdings-Regular" charset="0"/>
              </a:rPr>
              <a:t> </a:t>
            </a:r>
            <a:r>
              <a:rPr lang="en-US" altLang="en-US" dirty="0">
                <a:latin typeface="Arial-ItalicMT" pitchFamily="64" charset="0"/>
              </a:rPr>
              <a:t>Test Requirements</a:t>
            </a:r>
          </a:p>
          <a:p>
            <a:pPr>
              <a:buSzPct val="45000"/>
              <a:buFont typeface="Wingdings" pitchFamily="2" charset="2"/>
              <a:buChar char=""/>
            </a:pPr>
            <a:r>
              <a:rPr lang="en-US" altLang="en-US" dirty="0">
                <a:latin typeface="Wingdings-Regular" charset="0"/>
              </a:rPr>
              <a:t> </a:t>
            </a:r>
            <a:r>
              <a:rPr lang="en-US" altLang="en-US" dirty="0">
                <a:latin typeface="Arial-ItalicMT" pitchFamily="64" charset="0"/>
              </a:rPr>
              <a:t>Features tested</a:t>
            </a:r>
          </a:p>
          <a:p>
            <a:pPr>
              <a:buSzPct val="45000"/>
              <a:buFont typeface="Wingdings" pitchFamily="2" charset="2"/>
              <a:buChar char=""/>
            </a:pPr>
            <a:r>
              <a:rPr lang="en-US" altLang="en-US" dirty="0">
                <a:latin typeface="Wingdings-Regular" charset="0"/>
              </a:rPr>
              <a:t> </a:t>
            </a:r>
            <a:r>
              <a:rPr lang="en-US" altLang="en-US" dirty="0">
                <a:latin typeface="Arial-ItalicMT" pitchFamily="64" charset="0"/>
              </a:rPr>
              <a:t>Metrics</a:t>
            </a:r>
          </a:p>
          <a:p>
            <a:pPr>
              <a:buSzPct val="45000"/>
              <a:buFont typeface="Wingdings" pitchFamily="2" charset="2"/>
              <a:buChar char=""/>
            </a:pPr>
            <a:r>
              <a:rPr lang="en-US" altLang="en-US" dirty="0">
                <a:latin typeface="Wingdings-Regular" charset="0"/>
              </a:rPr>
              <a:t> </a:t>
            </a:r>
            <a:r>
              <a:rPr lang="en-US" altLang="en-US" dirty="0">
                <a:latin typeface="Arial-ItalicMT" pitchFamily="64" charset="0"/>
              </a:rPr>
              <a:t>Issues &amp; Resolutions</a:t>
            </a:r>
          </a:p>
          <a:p>
            <a:pPr>
              <a:buSzPct val="45000"/>
              <a:buFont typeface="Wingdings" pitchFamily="2" charset="2"/>
              <a:buChar char=""/>
            </a:pPr>
            <a:r>
              <a:rPr lang="en-US" altLang="en-US" dirty="0">
                <a:latin typeface="Wingdings-Regular" charset="0"/>
              </a:rPr>
              <a:t> </a:t>
            </a:r>
            <a:r>
              <a:rPr lang="en-US" altLang="en-US" dirty="0">
                <a:latin typeface="Arial-ItalicMT" pitchFamily="64" charset="0"/>
              </a:rPr>
              <a:t>Defect Log</a:t>
            </a:r>
          </a:p>
          <a:p>
            <a:pPr>
              <a:buSzPct val="45000"/>
            </a:pPr>
            <a:endParaRPr lang="en-US" altLang="en-US" dirty="0">
              <a:latin typeface="Arial-ItalicMT" pitchFamily="64" charset="0"/>
            </a:endParaRPr>
          </a:p>
        </p:txBody>
      </p:sp>
      <p:sp>
        <p:nvSpPr>
          <p:cNvPr id="28674" name="Text Box 2">
            <a:extLst>
              <a:ext uri="{FF2B5EF4-FFF2-40B4-BE49-F238E27FC236}">
                <a16:creationId xmlns:a16="http://schemas.microsoft.com/office/drawing/2014/main" id="{8BDA8C47-ACE1-FDEF-BC44-C49138D6F1D1}"/>
              </a:ext>
            </a:extLst>
          </p:cNvPr>
          <p:cNvSpPr txBox="1">
            <a:spLocks noChangeArrowheads="1"/>
          </p:cNvSpPr>
          <p:nvPr/>
        </p:nvSpPr>
        <p:spPr bwMode="auto">
          <a:xfrm>
            <a:off x="1883156" y="425853"/>
            <a:ext cx="6956044"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9pPr>
          </a:lstStyle>
          <a:p>
            <a:pPr hangingPunct="0">
              <a:buClrTx/>
              <a:buFontTx/>
              <a:buNone/>
            </a:pPr>
            <a:r>
              <a:rPr lang="de-DE" altLang="en-US" sz="2800" dirty="0">
                <a:solidFill>
                  <a:schemeClr val="tx1"/>
                </a:solidFill>
                <a:latin typeface="Tahoma" panose="020B0604030504040204" pitchFamily="34" charset="0"/>
                <a:ea typeface="ArialUnicodeMS" panose="020B0604020202020204" pitchFamily="34" charset="-128"/>
                <a:cs typeface="ArialUnicodeMS" panose="020B0604020202020204" pitchFamily="34" charset="-128"/>
              </a:rPr>
              <a:t>Test Summary Report: Release Note</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BC3D58-4F1B-C5C0-A08E-4D76956E455F}"/>
              </a:ext>
            </a:extLst>
          </p:cNvPr>
          <p:cNvSpPr txBox="1"/>
          <p:nvPr/>
        </p:nvSpPr>
        <p:spPr>
          <a:xfrm>
            <a:off x="1198179" y="3163614"/>
            <a:ext cx="3350276" cy="369332"/>
          </a:xfrm>
          <a:prstGeom prst="rect">
            <a:avLst/>
          </a:prstGeom>
          <a:noFill/>
        </p:spPr>
        <p:txBody>
          <a:bodyPr wrap="none" rtlCol="0">
            <a:spAutoFit/>
          </a:bodyPr>
          <a:lstStyle/>
          <a:p>
            <a:r>
              <a:rPr lang="en-US" dirty="0"/>
              <a:t>JIRA Test Management Tool Demo</a:t>
            </a:r>
          </a:p>
        </p:txBody>
      </p:sp>
    </p:spTree>
    <p:extLst>
      <p:ext uri="{BB962C8B-B14F-4D97-AF65-F5344CB8AC3E}">
        <p14:creationId xmlns:p14="http://schemas.microsoft.com/office/powerpoint/2010/main" val="331283531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Non-Functional System Testing</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129</a:t>
            </a:fld>
            <a:endParaRPr lang="en-US" dirty="0"/>
          </a:p>
        </p:txBody>
      </p:sp>
    </p:spTree>
    <p:extLst>
      <p:ext uri="{BB962C8B-B14F-4D97-AF65-F5344CB8AC3E}">
        <p14:creationId xmlns:p14="http://schemas.microsoft.com/office/powerpoint/2010/main" val="3976408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a:extLst>
              <a:ext uri="{FF2B5EF4-FFF2-40B4-BE49-F238E27FC236}">
                <a16:creationId xmlns:a16="http://schemas.microsoft.com/office/drawing/2014/main" id="{1F8A4C43-CF3E-627E-3356-DC669C2EC807}"/>
              </a:ext>
            </a:extLst>
          </p:cNvPr>
          <p:cNvSpPr txBox="1">
            <a:spLocks noChangeArrowheads="1"/>
          </p:cNvSpPr>
          <p:nvPr/>
        </p:nvSpPr>
        <p:spPr bwMode="auto">
          <a:xfrm>
            <a:off x="1487380" y="535865"/>
            <a:ext cx="8474075" cy="4930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31788">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1pPr>
            <a:lvl2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2pPr>
            <a:lvl3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3pPr>
            <a:lvl4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4pPr>
            <a:lvl5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9pPr>
          </a:lstStyle>
          <a:p>
            <a:pPr>
              <a:spcBef>
                <a:spcPts val="600"/>
              </a:spcBef>
            </a:pPr>
            <a:r>
              <a:rPr lang="en-US" altLang="en-US" sz="2400" b="1" dirty="0"/>
              <a:t>Advantages of waterfall model</a:t>
            </a:r>
          </a:p>
          <a:p>
            <a:pPr>
              <a:spcBef>
                <a:spcPts val="600"/>
              </a:spcBef>
            </a:pPr>
            <a:endParaRPr lang="en-US" altLang="en-US" sz="2400" b="1" u="sng" dirty="0"/>
          </a:p>
          <a:p>
            <a:pPr>
              <a:spcBef>
                <a:spcPts val="600"/>
              </a:spcBef>
              <a:buClr>
                <a:srgbClr val="4E84C4"/>
              </a:buClr>
              <a:buFont typeface="Wingdings" pitchFamily="2" charset="2"/>
              <a:buChar char=""/>
            </a:pPr>
            <a:r>
              <a:rPr lang="en-US" altLang="en-US" sz="2400" dirty="0"/>
              <a:t>Each stage can be designated to a separate team allowing for greater control on the project.</a:t>
            </a:r>
          </a:p>
          <a:p>
            <a:pPr>
              <a:spcBef>
                <a:spcPts val="600"/>
              </a:spcBef>
            </a:pPr>
            <a:endParaRPr lang="en-US" altLang="en-US" sz="2400" dirty="0"/>
          </a:p>
          <a:p>
            <a:pPr>
              <a:spcBef>
                <a:spcPts val="600"/>
              </a:spcBef>
              <a:buClr>
                <a:srgbClr val="4E84C4"/>
              </a:buClr>
              <a:buFont typeface="Wingdings" pitchFamily="2" charset="2"/>
              <a:buChar char=""/>
            </a:pPr>
            <a:r>
              <a:rPr lang="en-US" altLang="en-US" sz="2400" dirty="0"/>
              <a:t>The whole process can have deadlines set for each stage which should, in theory, make for the project being delivered on time. </a:t>
            </a:r>
          </a:p>
          <a:p>
            <a:pPr>
              <a:spcBef>
                <a:spcPts val="600"/>
              </a:spcBef>
            </a:pPr>
            <a:endParaRPr lang="en-US" altLang="en-US" sz="2400" dirty="0"/>
          </a:p>
          <a:p>
            <a:pPr>
              <a:spcBef>
                <a:spcPts val="600"/>
              </a:spcBef>
              <a:buClr>
                <a:srgbClr val="4E84C4"/>
              </a:buClr>
              <a:buFont typeface="Wingdings" pitchFamily="2" charset="2"/>
              <a:buChar char=""/>
            </a:pPr>
            <a:r>
              <a:rPr lang="en-US" altLang="en-US" sz="2400" dirty="0"/>
              <a:t>Waterfall discourages revisiting and revising any prior phase once it's complete.</a:t>
            </a:r>
          </a:p>
          <a:p>
            <a:pPr>
              <a:spcBef>
                <a:spcPts val="600"/>
              </a:spcBef>
            </a:pPr>
            <a:endParaRPr lang="en-US" altLang="en-US" sz="2400" dirty="0"/>
          </a:p>
          <a:p>
            <a:pPr>
              <a:spcBef>
                <a:spcPts val="600"/>
              </a:spcBef>
              <a:buClr>
                <a:srgbClr val="4E84C4"/>
              </a:buClr>
              <a:buFont typeface="Wingdings" pitchFamily="2" charset="2"/>
              <a:buChar char=""/>
            </a:pPr>
            <a:r>
              <a:rPr lang="en-US" altLang="en-US" sz="2400" dirty="0"/>
              <a:t>This model works well only for smaller projects where requirements are very well understood</a:t>
            </a:r>
          </a:p>
          <a:p>
            <a:pPr>
              <a:spcBef>
                <a:spcPts val="550"/>
              </a:spcBef>
            </a:pPr>
            <a:endParaRPr lang="en-US" altLang="en-US" sz="2400"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Non-Functional System Testing</a:t>
            </a:r>
          </a:p>
        </p:txBody>
      </p:sp>
      <p:sp>
        <p:nvSpPr>
          <p:cNvPr id="6" name="Content Placeholder 5"/>
          <p:cNvSpPr>
            <a:spLocks noGrp="1"/>
          </p:cNvSpPr>
          <p:nvPr>
            <p:ph idx="1"/>
          </p:nvPr>
        </p:nvSpPr>
        <p:spPr/>
        <p:txBody>
          <a:bodyPr>
            <a:normAutofit/>
          </a:bodyPr>
          <a:lstStyle/>
          <a:p>
            <a:r>
              <a:rPr lang="en-US" dirty="0"/>
              <a:t>Non-Functional Testing is defined as a type of Software testing to check non-functional aspects (performance, usability, reliability, etc.) of a software system.</a:t>
            </a:r>
          </a:p>
          <a:p>
            <a:r>
              <a:rPr lang="en-US" dirty="0"/>
              <a:t>It is designed to test the readiness of a system as per nonfunctional aspects which are never addressed by functional testing.</a:t>
            </a:r>
          </a:p>
          <a:p>
            <a:r>
              <a:rPr lang="en-US" dirty="0"/>
              <a:t>Non-functional testing is equally important as functional testing and affects client satisfaction.</a:t>
            </a:r>
          </a:p>
        </p:txBody>
      </p:sp>
      <p:sp>
        <p:nvSpPr>
          <p:cNvPr id="4" name="Slide Number Placeholder 3"/>
          <p:cNvSpPr>
            <a:spLocks noGrp="1"/>
          </p:cNvSpPr>
          <p:nvPr>
            <p:ph type="sldNum" sz="quarter" idx="12"/>
          </p:nvPr>
        </p:nvSpPr>
        <p:spPr/>
        <p:txBody>
          <a:bodyPr/>
          <a:lstStyle/>
          <a:p>
            <a:fld id="{B8DACC02-A2BD-4578-8E03-6D891060A695}" type="slidenum">
              <a:rPr lang="en-US" smtClean="0"/>
              <a:t>130</a:t>
            </a:fld>
            <a:endParaRPr lang="en-US"/>
          </a:p>
        </p:txBody>
      </p:sp>
    </p:spTree>
    <p:extLst>
      <p:ext uri="{BB962C8B-B14F-4D97-AF65-F5344CB8AC3E}">
        <p14:creationId xmlns:p14="http://schemas.microsoft.com/office/powerpoint/2010/main" val="216172367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DD0AEE21-CF4B-4395-A100-EFB0EB9951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sp>
        <p:nvSpPr>
          <p:cNvPr id="11" name="Rectangle 10">
            <a:extLst>
              <a:ext uri="{FF2B5EF4-FFF2-40B4-BE49-F238E27FC236}">
                <a16:creationId xmlns:a16="http://schemas.microsoft.com/office/drawing/2014/main" id="{9F8DBD9A-1B56-4D4B-856B-89CC682C6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BCF39A7A-89EA-4D7E-870A-3C099F599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668" y="160867"/>
            <a:ext cx="10950700" cy="65362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6">
            <a:extLst>
              <a:ext uri="{FF2B5EF4-FFF2-40B4-BE49-F238E27FC236}">
                <a16:creationId xmlns:a16="http://schemas.microsoft.com/office/drawing/2014/main" id="{7B1200C0-8D6D-42B6-ADB7-E4795C0D0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59872"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bg2"/>
          </a:solidFill>
          <a:ln w="0">
            <a:noFill/>
            <a:prstDash val="solid"/>
            <a:round/>
            <a:headEnd/>
            <a:tailEnd/>
          </a:ln>
        </p:spPr>
        <p:txBody>
          <a:bodyPr/>
          <a:lstStyle/>
          <a:p>
            <a:endParaRPr lang="en-US"/>
          </a:p>
        </p:txBody>
      </p:sp>
      <p:sp>
        <p:nvSpPr>
          <p:cNvPr id="17" name="Freeform 6">
            <a:extLst>
              <a:ext uri="{FF2B5EF4-FFF2-40B4-BE49-F238E27FC236}">
                <a16:creationId xmlns:a16="http://schemas.microsoft.com/office/drawing/2014/main" id="{1AD880E1-1BBB-4E9C-ABD0-632428BBFD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pic>
        <p:nvPicPr>
          <p:cNvPr id="4" name="Picture 3">
            <a:extLst>
              <a:ext uri="{FF2B5EF4-FFF2-40B4-BE49-F238E27FC236}">
                <a16:creationId xmlns:a16="http://schemas.microsoft.com/office/drawing/2014/main" id="{26E42BDF-015A-94FF-4708-B440CA436063}"/>
              </a:ext>
            </a:extLst>
          </p:cNvPr>
          <p:cNvPicPr>
            <a:picLocks noChangeAspect="1"/>
          </p:cNvPicPr>
          <p:nvPr/>
        </p:nvPicPr>
        <p:blipFill>
          <a:blip r:embed="rId2"/>
          <a:stretch>
            <a:fillRect/>
          </a:stretch>
        </p:blipFill>
        <p:spPr>
          <a:xfrm>
            <a:off x="1855950" y="806629"/>
            <a:ext cx="8927218" cy="5244740"/>
          </a:xfrm>
          <a:prstGeom prst="rect">
            <a:avLst/>
          </a:prstGeom>
        </p:spPr>
      </p:pic>
      <p:sp>
        <p:nvSpPr>
          <p:cNvPr id="19" name="Rectangle 18">
            <a:extLst>
              <a:ext uri="{FF2B5EF4-FFF2-40B4-BE49-F238E27FC236}">
                <a16:creationId xmlns:a16="http://schemas.microsoft.com/office/drawing/2014/main" id="{3FE92B7D-47AE-4A59-8B04-31731220B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rgbClr val="FF603F"/>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4355818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4753"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txBody>
          <a:bodyPr/>
          <a:lstStyle/>
          <a:p>
            <a:endParaRPr lang="en-US"/>
          </a:p>
        </p:txBody>
      </p:sp>
      <p:sp>
        <p:nvSpPr>
          <p:cNvPr id="244754" name="Rectangle 244753">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44755" name="Rectangle 244754">
            <a:extLst>
              <a:ext uri="{FF2B5EF4-FFF2-40B4-BE49-F238E27FC236}">
                <a16:creationId xmlns:a16="http://schemas.microsoft.com/office/drawing/2014/main" id="{33DFEFC0-99B4-4D27-9168-1B2F659A34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44756" name="Freeform: Shape 244748">
            <a:extLst>
              <a:ext uri="{FF2B5EF4-FFF2-40B4-BE49-F238E27FC236}">
                <a16:creationId xmlns:a16="http://schemas.microsoft.com/office/drawing/2014/main" id="{A2C20081-2005-4B05-BEA4-EB8D4C90A3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8"/>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86CFE0-7A71-5DE8-AC03-8F5C21893E1D}"/>
              </a:ext>
            </a:extLst>
          </p:cNvPr>
          <p:cNvSpPr>
            <a:spLocks noGrp="1"/>
          </p:cNvSpPr>
          <p:nvPr>
            <p:ph type="title"/>
          </p:nvPr>
        </p:nvSpPr>
        <p:spPr>
          <a:xfrm>
            <a:off x="1078523" y="5449151"/>
            <a:ext cx="10318418" cy="523811"/>
          </a:xfrm>
        </p:spPr>
        <p:txBody>
          <a:bodyPr vert="horz" lIns="91440" tIns="45720" rIns="91440" bIns="45720" rtlCol="0" anchor="b">
            <a:normAutofit/>
          </a:bodyPr>
          <a:lstStyle/>
          <a:p>
            <a:pPr algn="ctr"/>
            <a:r>
              <a:rPr lang="en-US" sz="2400" spc="800" dirty="0" err="1">
                <a:solidFill>
                  <a:srgbClr val="2A1A00"/>
                </a:solidFill>
              </a:rPr>
              <a:t>NoN</a:t>
            </a:r>
            <a:r>
              <a:rPr lang="en-US" sz="2400" spc="800" dirty="0">
                <a:solidFill>
                  <a:srgbClr val="2A1A00"/>
                </a:solidFill>
              </a:rPr>
              <a:t> Functional Testing</a:t>
            </a:r>
          </a:p>
        </p:txBody>
      </p:sp>
      <p:pic>
        <p:nvPicPr>
          <p:cNvPr id="244738" name="Picture 2" descr="Non-Functional-Testing">
            <a:extLst>
              <a:ext uri="{FF2B5EF4-FFF2-40B4-BE49-F238E27FC236}">
                <a16:creationId xmlns:a16="http://schemas.microsoft.com/office/drawing/2014/main" id="{63C7C11D-615D-6960-EAA9-7C130BD1434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05435" y="643467"/>
            <a:ext cx="8581130" cy="3925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30245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DD0AEE21-CF4B-4395-A100-EFB0EB9951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sp>
        <p:nvSpPr>
          <p:cNvPr id="11" name="Rectangle 10">
            <a:extLst>
              <a:ext uri="{FF2B5EF4-FFF2-40B4-BE49-F238E27FC236}">
                <a16:creationId xmlns:a16="http://schemas.microsoft.com/office/drawing/2014/main" id="{9F8DBD9A-1B56-4D4B-856B-89CC682C6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BCF39A7A-89EA-4D7E-870A-3C099F599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668" y="160867"/>
            <a:ext cx="10950700" cy="65362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6">
            <a:extLst>
              <a:ext uri="{FF2B5EF4-FFF2-40B4-BE49-F238E27FC236}">
                <a16:creationId xmlns:a16="http://schemas.microsoft.com/office/drawing/2014/main" id="{7B1200C0-8D6D-42B6-ADB7-E4795C0D0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59872"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bg2"/>
          </a:solidFill>
          <a:ln w="0">
            <a:noFill/>
            <a:prstDash val="solid"/>
            <a:round/>
            <a:headEnd/>
            <a:tailEnd/>
          </a:ln>
        </p:spPr>
        <p:txBody>
          <a:bodyPr/>
          <a:lstStyle/>
          <a:p>
            <a:endParaRPr lang="en-US"/>
          </a:p>
        </p:txBody>
      </p:sp>
      <p:sp>
        <p:nvSpPr>
          <p:cNvPr id="17" name="Freeform 6">
            <a:extLst>
              <a:ext uri="{FF2B5EF4-FFF2-40B4-BE49-F238E27FC236}">
                <a16:creationId xmlns:a16="http://schemas.microsoft.com/office/drawing/2014/main" id="{1AD880E1-1BBB-4E9C-ABD0-632428BBFD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pic>
        <p:nvPicPr>
          <p:cNvPr id="4" name="Picture 3">
            <a:extLst>
              <a:ext uri="{FF2B5EF4-FFF2-40B4-BE49-F238E27FC236}">
                <a16:creationId xmlns:a16="http://schemas.microsoft.com/office/drawing/2014/main" id="{125EBC73-64A9-895A-0F38-3B483EF103A4}"/>
              </a:ext>
            </a:extLst>
          </p:cNvPr>
          <p:cNvPicPr>
            <a:picLocks noChangeAspect="1"/>
          </p:cNvPicPr>
          <p:nvPr/>
        </p:nvPicPr>
        <p:blipFill>
          <a:blip r:embed="rId2"/>
          <a:stretch>
            <a:fillRect/>
          </a:stretch>
        </p:blipFill>
        <p:spPr>
          <a:xfrm>
            <a:off x="1345325" y="608782"/>
            <a:ext cx="9323036" cy="5640436"/>
          </a:xfrm>
          <a:prstGeom prst="rect">
            <a:avLst/>
          </a:prstGeom>
        </p:spPr>
      </p:pic>
      <p:sp>
        <p:nvSpPr>
          <p:cNvPr id="19" name="Rectangle 18">
            <a:extLst>
              <a:ext uri="{FF2B5EF4-FFF2-40B4-BE49-F238E27FC236}">
                <a16:creationId xmlns:a16="http://schemas.microsoft.com/office/drawing/2014/main" id="{3FE92B7D-47AE-4A59-8B04-31731220B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rgbClr val="F8927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6132592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Non-Functional System Testing</a:t>
            </a:r>
          </a:p>
        </p:txBody>
      </p:sp>
      <p:sp>
        <p:nvSpPr>
          <p:cNvPr id="6" name="Content Placeholder 5"/>
          <p:cNvSpPr>
            <a:spLocks noGrp="1"/>
          </p:cNvSpPr>
          <p:nvPr>
            <p:ph idx="1"/>
          </p:nvPr>
        </p:nvSpPr>
        <p:spPr/>
        <p:txBody>
          <a:bodyPr>
            <a:normAutofit/>
          </a:bodyPr>
          <a:lstStyle/>
          <a:p>
            <a:r>
              <a:rPr lang="en-US" dirty="0"/>
              <a:t>Volume Testing:</a:t>
            </a:r>
          </a:p>
          <a:p>
            <a:pPr lvl="1"/>
            <a:r>
              <a:rPr lang="en-US" dirty="0"/>
              <a:t>Evaluates the behavior of the software when a large volume of data is involved.</a:t>
            </a:r>
          </a:p>
          <a:p>
            <a:r>
              <a:rPr lang="en-US" dirty="0"/>
              <a:t>Key points are:</a:t>
            </a:r>
          </a:p>
          <a:p>
            <a:pPr lvl="1"/>
            <a:r>
              <a:rPr lang="en-US" dirty="0"/>
              <a:t>When the software is subject to large amounts of data, checks the limit where the software fails.</a:t>
            </a:r>
          </a:p>
          <a:p>
            <a:pPr lvl="1"/>
            <a:r>
              <a:rPr lang="en-US" dirty="0"/>
              <a:t>Maximum database size is created and multiple clients query the database or create a larger report.</a:t>
            </a:r>
          </a:p>
          <a:p>
            <a:r>
              <a:rPr lang="en-US" dirty="0"/>
              <a:t>Example– If the application is processing the database to create a report, a volume test would be to use a large result set and check if the report is printed correctly.</a:t>
            </a:r>
          </a:p>
        </p:txBody>
      </p:sp>
      <p:sp>
        <p:nvSpPr>
          <p:cNvPr id="4" name="Slide Number Placeholder 3"/>
          <p:cNvSpPr>
            <a:spLocks noGrp="1"/>
          </p:cNvSpPr>
          <p:nvPr>
            <p:ph type="sldNum" sz="quarter" idx="12"/>
          </p:nvPr>
        </p:nvSpPr>
        <p:spPr/>
        <p:txBody>
          <a:bodyPr/>
          <a:lstStyle/>
          <a:p>
            <a:fld id="{B8DACC02-A2BD-4578-8E03-6D891060A695}" type="slidenum">
              <a:rPr lang="en-US" smtClean="0"/>
              <a:t>134</a:t>
            </a:fld>
            <a:endParaRPr lang="en-US"/>
          </a:p>
        </p:txBody>
      </p:sp>
    </p:spTree>
    <p:extLst>
      <p:ext uri="{BB962C8B-B14F-4D97-AF65-F5344CB8AC3E}">
        <p14:creationId xmlns:p14="http://schemas.microsoft.com/office/powerpoint/2010/main" val="332847878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Non-Functional System Testing</a:t>
            </a:r>
          </a:p>
        </p:txBody>
      </p:sp>
      <p:sp>
        <p:nvSpPr>
          <p:cNvPr id="6" name="Content Placeholder 5"/>
          <p:cNvSpPr>
            <a:spLocks noGrp="1"/>
          </p:cNvSpPr>
          <p:nvPr>
            <p:ph idx="1"/>
          </p:nvPr>
        </p:nvSpPr>
        <p:spPr/>
        <p:txBody>
          <a:bodyPr>
            <a:normAutofit/>
          </a:bodyPr>
          <a:lstStyle/>
          <a:p>
            <a:r>
              <a:rPr lang="en-US" dirty="0"/>
              <a:t>Usability Testing:</a:t>
            </a:r>
          </a:p>
          <a:p>
            <a:pPr lvl="1"/>
            <a:r>
              <a:rPr lang="en-US" dirty="0"/>
              <a:t>Evaluates the system for human use or checks if it is fit for use.</a:t>
            </a:r>
          </a:p>
          <a:p>
            <a:r>
              <a:rPr lang="en-US" dirty="0"/>
              <a:t>Key points are:</a:t>
            </a:r>
          </a:p>
          <a:p>
            <a:pPr lvl="1"/>
            <a:r>
              <a:rPr lang="en-US" dirty="0"/>
              <a:t>Is the output correct and meaningful and is it the same as which was expected as per the business?</a:t>
            </a:r>
          </a:p>
          <a:p>
            <a:pPr lvl="1"/>
            <a:r>
              <a:rPr lang="en-US" dirty="0"/>
              <a:t>Are the errors diagnosed correctly?</a:t>
            </a:r>
          </a:p>
          <a:p>
            <a:pPr lvl="1"/>
            <a:r>
              <a:rPr lang="en-US" dirty="0"/>
              <a:t>Is the GUI correct and consistent with the standard?</a:t>
            </a:r>
          </a:p>
          <a:p>
            <a:pPr lvl="1"/>
            <a:r>
              <a:rPr lang="en-US" dirty="0"/>
              <a:t>Is the application easy for use?</a:t>
            </a:r>
          </a:p>
        </p:txBody>
      </p:sp>
      <p:sp>
        <p:nvSpPr>
          <p:cNvPr id="4" name="Slide Number Placeholder 3"/>
          <p:cNvSpPr>
            <a:spLocks noGrp="1"/>
          </p:cNvSpPr>
          <p:nvPr>
            <p:ph type="sldNum" sz="quarter" idx="12"/>
          </p:nvPr>
        </p:nvSpPr>
        <p:spPr/>
        <p:txBody>
          <a:bodyPr/>
          <a:lstStyle/>
          <a:p>
            <a:fld id="{B8DACC02-A2BD-4578-8E03-6D891060A695}" type="slidenum">
              <a:rPr lang="en-US" smtClean="0"/>
              <a:t>135</a:t>
            </a:fld>
            <a:endParaRPr lang="en-US"/>
          </a:p>
        </p:txBody>
      </p:sp>
    </p:spTree>
    <p:extLst>
      <p:ext uri="{BB962C8B-B14F-4D97-AF65-F5344CB8AC3E}">
        <p14:creationId xmlns:p14="http://schemas.microsoft.com/office/powerpoint/2010/main" val="80214012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Non-Functional System Testing</a:t>
            </a:r>
          </a:p>
        </p:txBody>
      </p:sp>
      <p:sp>
        <p:nvSpPr>
          <p:cNvPr id="6" name="Content Placeholder 5"/>
          <p:cNvSpPr>
            <a:spLocks noGrp="1"/>
          </p:cNvSpPr>
          <p:nvPr>
            <p:ph idx="1"/>
          </p:nvPr>
        </p:nvSpPr>
        <p:spPr/>
        <p:txBody>
          <a:bodyPr>
            <a:normAutofit/>
          </a:bodyPr>
          <a:lstStyle/>
          <a:p>
            <a:r>
              <a:rPr lang="en-US" dirty="0"/>
              <a:t>Compatibility Testing:</a:t>
            </a:r>
          </a:p>
          <a:p>
            <a:r>
              <a:rPr lang="en-US" dirty="0"/>
              <a:t>Evaluates that the application is compatible with other hardware /software with minimum and maximum configuration.</a:t>
            </a:r>
          </a:p>
          <a:p>
            <a:r>
              <a:rPr lang="en-US" dirty="0"/>
              <a:t>Key points are:</a:t>
            </a:r>
          </a:p>
          <a:p>
            <a:pPr lvl="1"/>
            <a:r>
              <a:rPr lang="en-US" dirty="0"/>
              <a:t>Test each hardware with minimum and maximum configuration.</a:t>
            </a:r>
          </a:p>
          <a:p>
            <a:pPr lvl="1"/>
            <a:r>
              <a:rPr lang="en-US" dirty="0"/>
              <a:t>Test with different browsers.</a:t>
            </a:r>
          </a:p>
          <a:p>
            <a:pPr lvl="1"/>
            <a:r>
              <a:rPr lang="en-US" dirty="0"/>
              <a:t>Test cases are the same as those that were executed during functional testing.</a:t>
            </a:r>
          </a:p>
          <a:p>
            <a:pPr lvl="1"/>
            <a:r>
              <a:rPr lang="en-US" dirty="0"/>
              <a:t>In case the number of hardware and software are too many, then we can use Orthogonal Array Testing (OAT) techniques to arrive at the test cases to have maximum coverage.</a:t>
            </a:r>
          </a:p>
        </p:txBody>
      </p:sp>
      <p:sp>
        <p:nvSpPr>
          <p:cNvPr id="4" name="Slide Number Placeholder 3"/>
          <p:cNvSpPr>
            <a:spLocks noGrp="1"/>
          </p:cNvSpPr>
          <p:nvPr>
            <p:ph type="sldNum" sz="quarter" idx="12"/>
          </p:nvPr>
        </p:nvSpPr>
        <p:spPr/>
        <p:txBody>
          <a:bodyPr/>
          <a:lstStyle/>
          <a:p>
            <a:fld id="{B8DACC02-A2BD-4578-8E03-6D891060A695}" type="slidenum">
              <a:rPr lang="en-US" smtClean="0"/>
              <a:t>136</a:t>
            </a:fld>
            <a:endParaRPr lang="en-US"/>
          </a:p>
        </p:txBody>
      </p:sp>
    </p:spTree>
    <p:extLst>
      <p:ext uri="{BB962C8B-B14F-4D97-AF65-F5344CB8AC3E}">
        <p14:creationId xmlns:p14="http://schemas.microsoft.com/office/powerpoint/2010/main" val="45930252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Non-Functional System Testing</a:t>
            </a:r>
          </a:p>
        </p:txBody>
      </p:sp>
      <p:sp>
        <p:nvSpPr>
          <p:cNvPr id="6" name="Content Placeholder 5"/>
          <p:cNvSpPr>
            <a:spLocks noGrp="1"/>
          </p:cNvSpPr>
          <p:nvPr>
            <p:ph idx="1"/>
          </p:nvPr>
        </p:nvSpPr>
        <p:spPr/>
        <p:txBody>
          <a:bodyPr>
            <a:normAutofit lnSpcReduction="10000"/>
          </a:bodyPr>
          <a:lstStyle/>
          <a:p>
            <a:r>
              <a:rPr lang="en-US" dirty="0"/>
              <a:t>Recovery Testing:</a:t>
            </a:r>
          </a:p>
          <a:p>
            <a:pPr lvl="1"/>
            <a:r>
              <a:rPr lang="en-US" dirty="0"/>
              <a:t>Evaluates that the application terminates gracefully in case of any failure and the data is recovered appropriately from any hardware and software failures.</a:t>
            </a:r>
          </a:p>
          <a:p>
            <a:r>
              <a:rPr lang="en-US" dirty="0"/>
              <a:t>The tests are not limited to the below points:</a:t>
            </a:r>
          </a:p>
          <a:p>
            <a:pPr lvl="1"/>
            <a:r>
              <a:rPr lang="en-US" dirty="0"/>
              <a:t>Power interruption, to the client while doing CURD activities.</a:t>
            </a:r>
          </a:p>
          <a:p>
            <a:pPr lvl="1"/>
            <a:r>
              <a:rPr lang="en-US" dirty="0"/>
              <a:t>Invalid database-pointers and keys.</a:t>
            </a:r>
          </a:p>
          <a:p>
            <a:pPr lvl="1"/>
            <a:r>
              <a:rPr lang="en-US" dirty="0"/>
              <a:t>Database process is aborted or prematurely terminated.</a:t>
            </a:r>
          </a:p>
          <a:p>
            <a:pPr lvl="1"/>
            <a:r>
              <a:rPr lang="en-US" dirty="0"/>
              <a:t>Database pointers, fields and keys are corrupted manually and directly within the database.</a:t>
            </a:r>
          </a:p>
          <a:p>
            <a:pPr lvl="1"/>
            <a:r>
              <a:rPr lang="en-US" dirty="0"/>
              <a:t>Physically disconnect the communication, power turn off, turn down the routers and network servers.</a:t>
            </a:r>
          </a:p>
        </p:txBody>
      </p:sp>
      <p:sp>
        <p:nvSpPr>
          <p:cNvPr id="4" name="Slide Number Placeholder 3"/>
          <p:cNvSpPr>
            <a:spLocks noGrp="1"/>
          </p:cNvSpPr>
          <p:nvPr>
            <p:ph type="sldNum" sz="quarter" idx="12"/>
          </p:nvPr>
        </p:nvSpPr>
        <p:spPr/>
        <p:txBody>
          <a:bodyPr/>
          <a:lstStyle/>
          <a:p>
            <a:fld id="{B8DACC02-A2BD-4578-8E03-6D891060A695}" type="slidenum">
              <a:rPr lang="en-US" smtClean="0"/>
              <a:t>137</a:t>
            </a:fld>
            <a:endParaRPr lang="en-US"/>
          </a:p>
        </p:txBody>
      </p:sp>
    </p:spTree>
    <p:extLst>
      <p:ext uri="{BB962C8B-B14F-4D97-AF65-F5344CB8AC3E}">
        <p14:creationId xmlns:p14="http://schemas.microsoft.com/office/powerpoint/2010/main" val="26533007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Title 1"/>
          <p:cNvSpPr>
            <a:spLocks noGrp="1"/>
          </p:cNvSpPr>
          <p:nvPr>
            <p:ph type="title"/>
          </p:nvPr>
        </p:nvSpPr>
        <p:spPr/>
        <p:txBody>
          <a:bodyPr/>
          <a:lstStyle/>
          <a:p>
            <a:r>
              <a:rPr lang="en-US" dirty="0"/>
              <a:t>Accessibility Testing</a:t>
            </a:r>
          </a:p>
        </p:txBody>
      </p:sp>
      <p:sp>
        <p:nvSpPr>
          <p:cNvPr id="36869" name="Content Placeholder 2"/>
          <p:cNvSpPr>
            <a:spLocks noGrp="1"/>
          </p:cNvSpPr>
          <p:nvPr>
            <p:ph type="body" idx="1"/>
          </p:nvPr>
        </p:nvSpPr>
        <p:spPr/>
        <p:txBody>
          <a:bodyPr/>
          <a:lstStyle/>
          <a:p>
            <a:r>
              <a:rPr lang="en-US" dirty="0"/>
              <a:t>Check usability by people with disabilities</a:t>
            </a:r>
          </a:p>
          <a:p>
            <a:pPr lvl="1"/>
            <a:r>
              <a:rPr lang="en-US" dirty="0"/>
              <a:t>Blind and low vision, deaf, color-blind, ...</a:t>
            </a:r>
          </a:p>
          <a:p>
            <a:r>
              <a:rPr lang="en-US" dirty="0"/>
              <a:t>Use accessibility guidelines</a:t>
            </a:r>
          </a:p>
          <a:p>
            <a:pPr lvl="1"/>
            <a:r>
              <a:rPr lang="en-US" dirty="0"/>
              <a:t>Direct usability testing with all relevant groups is usually impractical; checking compliance to guidelines is practical and often reveals problems</a:t>
            </a:r>
          </a:p>
          <a:p>
            <a:r>
              <a:rPr lang="en-US" dirty="0"/>
              <a:t>Example: W3C Web Content Accessibility Guidelines</a:t>
            </a:r>
          </a:p>
          <a:p>
            <a:pPr lvl="1"/>
            <a:r>
              <a:rPr lang="en-US" dirty="0"/>
              <a:t>Parts can be checked automatically</a:t>
            </a:r>
          </a:p>
          <a:p>
            <a:pPr lvl="1"/>
            <a:r>
              <a:rPr lang="en-US" dirty="0"/>
              <a:t>but manual check is still required</a:t>
            </a:r>
          </a:p>
          <a:p>
            <a:pPr lvl="2"/>
            <a:r>
              <a:rPr lang="en-US" dirty="0"/>
              <a:t>e.g., is the </a:t>
            </a:r>
            <a:r>
              <a:rPr lang="ja-JP" altLang="en-US" dirty="0"/>
              <a:t>“</a:t>
            </a:r>
            <a:r>
              <a:rPr lang="en-US" altLang="ja-JP" dirty="0"/>
              <a:t>alt</a:t>
            </a:r>
            <a:r>
              <a:rPr lang="ja-JP" altLang="en-US" dirty="0"/>
              <a:t>”</a:t>
            </a:r>
            <a:r>
              <a:rPr lang="en-US" altLang="ja-JP" dirty="0"/>
              <a:t> tag of the image meaningful? </a:t>
            </a:r>
            <a:endParaRPr lang="en-US" dirty="0"/>
          </a:p>
        </p:txBody>
      </p:sp>
      <p:sp>
        <p:nvSpPr>
          <p:cNvPr id="2" name="Slide Number Placeholder 1"/>
          <p:cNvSpPr>
            <a:spLocks noGrp="1"/>
          </p:cNvSpPr>
          <p:nvPr>
            <p:ph type="sldNum" sz="quarter" idx="12"/>
          </p:nvPr>
        </p:nvSpPr>
        <p:spPr/>
        <p:txBody>
          <a:bodyPr/>
          <a:lstStyle/>
          <a:p>
            <a:fld id="{B543A0FD-1CA6-4228-86A2-78061B4844C8}" type="slidenum">
              <a:rPr lang="en-US" smtClean="0"/>
              <a:t>138</a:t>
            </a:fld>
            <a:endParaRPr lang="en-US"/>
          </a:p>
        </p:txBody>
      </p:sp>
    </p:spTree>
    <p:extLst>
      <p:ext uri="{BB962C8B-B14F-4D97-AF65-F5344CB8AC3E}">
        <p14:creationId xmlns:p14="http://schemas.microsoft.com/office/powerpoint/2010/main" val="324395470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Installation Testing</a:t>
            </a:r>
          </a:p>
        </p:txBody>
      </p:sp>
      <p:sp>
        <p:nvSpPr>
          <p:cNvPr id="5" name="Content Placeholder 4"/>
          <p:cNvSpPr>
            <a:spLocks noGrp="1"/>
          </p:cNvSpPr>
          <p:nvPr>
            <p:ph idx="1"/>
          </p:nvPr>
        </p:nvSpPr>
        <p:spPr/>
        <p:txBody>
          <a:bodyPr/>
          <a:lstStyle/>
          <a:p>
            <a:r>
              <a:rPr lang="en-US" dirty="0"/>
              <a:t>Before the testing</a:t>
            </a:r>
          </a:p>
          <a:p>
            <a:pPr lvl="1"/>
            <a:r>
              <a:rPr lang="en-US" dirty="0"/>
              <a:t>Configure the system</a:t>
            </a:r>
          </a:p>
          <a:p>
            <a:pPr lvl="1"/>
            <a:r>
              <a:rPr lang="en-US" dirty="0"/>
              <a:t>Attach proper number and kind of devices</a:t>
            </a:r>
          </a:p>
          <a:p>
            <a:pPr lvl="1"/>
            <a:r>
              <a:rPr lang="en-US" dirty="0"/>
              <a:t>Establish communication with other system</a:t>
            </a:r>
          </a:p>
          <a:p>
            <a:r>
              <a:rPr lang="en-US" dirty="0"/>
              <a:t>The testing</a:t>
            </a:r>
          </a:p>
          <a:p>
            <a:pPr lvl="1"/>
            <a:r>
              <a:rPr lang="en-US" dirty="0"/>
              <a:t>Regression tests: to verify that the system has been installed properly and works</a:t>
            </a:r>
          </a:p>
          <a:p>
            <a:endParaRPr lang="en-US" dirty="0"/>
          </a:p>
        </p:txBody>
      </p:sp>
      <p:sp>
        <p:nvSpPr>
          <p:cNvPr id="2" name="Slide Number Placeholder 1"/>
          <p:cNvSpPr>
            <a:spLocks noGrp="1"/>
          </p:cNvSpPr>
          <p:nvPr>
            <p:ph type="sldNum" sz="quarter" idx="12"/>
          </p:nvPr>
        </p:nvSpPr>
        <p:spPr/>
        <p:txBody>
          <a:bodyPr/>
          <a:lstStyle/>
          <a:p>
            <a:fld id="{B543A0FD-1CA6-4228-86A2-78061B4844C8}" type="slidenum">
              <a:rPr lang="en-US" smtClean="0"/>
              <a:t>139</a:t>
            </a:fld>
            <a:endParaRPr lang="en-US"/>
          </a:p>
        </p:txBody>
      </p:sp>
    </p:spTree>
    <p:extLst>
      <p:ext uri="{BB962C8B-B14F-4D97-AF65-F5344CB8AC3E}">
        <p14:creationId xmlns:p14="http://schemas.microsoft.com/office/powerpoint/2010/main" val="3160143134"/>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F39A7A-89EA-4D7E-870A-3C099F599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668" y="160867"/>
            <a:ext cx="10950700" cy="65362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6">
            <a:extLst>
              <a:ext uri="{FF2B5EF4-FFF2-40B4-BE49-F238E27FC236}">
                <a16:creationId xmlns:a16="http://schemas.microsoft.com/office/drawing/2014/main" id="{7B1200C0-8D6D-42B6-ADB7-E4795C0D0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59872"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bg2"/>
          </a:solidFill>
          <a:ln w="0">
            <a:noFill/>
            <a:prstDash val="solid"/>
            <a:round/>
            <a:headEnd/>
            <a:tailEnd/>
          </a:ln>
        </p:spPr>
        <p:txBody>
          <a:bodyPr/>
          <a:lstStyle/>
          <a:p>
            <a:endParaRPr lang="en-US"/>
          </a:p>
        </p:txBody>
      </p:sp>
      <p:sp>
        <p:nvSpPr>
          <p:cNvPr id="11" name="Freeform 6">
            <a:extLst>
              <a:ext uri="{FF2B5EF4-FFF2-40B4-BE49-F238E27FC236}">
                <a16:creationId xmlns:a16="http://schemas.microsoft.com/office/drawing/2014/main" id="{1AD880E1-1BBB-4E9C-ABD0-632428BBFD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pic>
        <p:nvPicPr>
          <p:cNvPr id="2" name="Picture 1">
            <a:extLst>
              <a:ext uri="{FF2B5EF4-FFF2-40B4-BE49-F238E27FC236}">
                <a16:creationId xmlns:a16="http://schemas.microsoft.com/office/drawing/2014/main" id="{0CA68F6A-8FDB-0166-AFCA-C65CA7138556}"/>
              </a:ext>
            </a:extLst>
          </p:cNvPr>
          <p:cNvPicPr>
            <a:picLocks noChangeAspect="1"/>
          </p:cNvPicPr>
          <p:nvPr/>
        </p:nvPicPr>
        <p:blipFill>
          <a:blip r:embed="rId2"/>
          <a:stretch>
            <a:fillRect/>
          </a:stretch>
        </p:blipFill>
        <p:spPr>
          <a:xfrm>
            <a:off x="1855950" y="806629"/>
            <a:ext cx="8927218" cy="5244740"/>
          </a:xfrm>
          <a:prstGeom prst="rect">
            <a:avLst/>
          </a:prstGeom>
        </p:spPr>
      </p:pic>
      <p:sp>
        <p:nvSpPr>
          <p:cNvPr id="13" name="Rectangle 12">
            <a:extLst>
              <a:ext uri="{FF2B5EF4-FFF2-40B4-BE49-F238E27FC236}">
                <a16:creationId xmlns:a16="http://schemas.microsoft.com/office/drawing/2014/main" id="{3FE92B7D-47AE-4A59-8B04-31731220B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rgbClr val="F75C2D"/>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81785766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8706" name="Rectangle 2"/>
          <p:cNvSpPr>
            <a:spLocks noGrp="1" noChangeArrowheads="1"/>
          </p:cNvSpPr>
          <p:nvPr>
            <p:ph type="title"/>
          </p:nvPr>
        </p:nvSpPr>
        <p:spPr/>
        <p:txBody>
          <a:bodyPr/>
          <a:lstStyle/>
          <a:p>
            <a:r>
              <a:rPr lang="en-US" dirty="0"/>
              <a:t>UI testing ("acceptance")</a:t>
            </a:r>
          </a:p>
        </p:txBody>
      </p:sp>
      <p:sp>
        <p:nvSpPr>
          <p:cNvPr id="1608707" name="Rectangle 3"/>
          <p:cNvSpPr>
            <a:spLocks noGrp="1" noChangeArrowheads="1"/>
          </p:cNvSpPr>
          <p:nvPr>
            <p:ph idx="1"/>
          </p:nvPr>
        </p:nvSpPr>
        <p:spPr/>
        <p:txBody>
          <a:bodyPr/>
          <a:lstStyle/>
          <a:p>
            <a:r>
              <a:rPr lang="en-US" dirty="0"/>
              <a:t>Automated UI testing ("automation")</a:t>
            </a:r>
          </a:p>
          <a:p>
            <a:pPr lvl="1"/>
            <a:r>
              <a:rPr lang="en-US" dirty="0"/>
              <a:t>Scripts and such that use your app and look for failures</a:t>
            </a:r>
          </a:p>
          <a:p>
            <a:pPr lvl="1"/>
            <a:r>
              <a:rPr lang="en-US" dirty="0"/>
              <a:t>A black-box system test</a:t>
            </a:r>
          </a:p>
          <a:p>
            <a:r>
              <a:rPr lang="en-US" dirty="0"/>
              <a:t>Manual tests</a:t>
            </a:r>
          </a:p>
          <a:p>
            <a:pPr lvl="1"/>
            <a:r>
              <a:rPr lang="en-US" dirty="0"/>
              <a:t>Human beings click through predetermined paths</a:t>
            </a:r>
          </a:p>
          <a:p>
            <a:pPr lvl="1"/>
            <a:r>
              <a:rPr lang="en-US" dirty="0"/>
              <a:t>Need to write down the specific tests each time</a:t>
            </a:r>
          </a:p>
          <a:p>
            <a:r>
              <a:rPr lang="en-US" dirty="0"/>
              <a:t>Ad-hoc tests</a:t>
            </a:r>
          </a:p>
          <a:p>
            <a:pPr lvl="1"/>
            <a:r>
              <a:rPr lang="en-US" dirty="0"/>
              <a:t>Human beings are "turned loose" on the app to see if they can break it</a:t>
            </a:r>
          </a:p>
          <a:p>
            <a:endParaRPr lang="en-US" dirty="0"/>
          </a:p>
        </p:txBody>
      </p:sp>
      <p:sp>
        <p:nvSpPr>
          <p:cNvPr id="2" name="Slide Number Placeholder 1"/>
          <p:cNvSpPr>
            <a:spLocks noGrp="1"/>
          </p:cNvSpPr>
          <p:nvPr>
            <p:ph type="sldNum" sz="quarter" idx="12"/>
          </p:nvPr>
        </p:nvSpPr>
        <p:spPr/>
        <p:txBody>
          <a:bodyPr/>
          <a:lstStyle/>
          <a:p>
            <a:fld id="{B543A0FD-1CA6-4228-86A2-78061B4844C8}" type="slidenum">
              <a:rPr lang="en-US" smtClean="0"/>
              <a:t>140</a:t>
            </a:fld>
            <a:endParaRPr lang="en-US"/>
          </a:p>
        </p:txBody>
      </p:sp>
    </p:spTree>
    <p:extLst>
      <p:ext uri="{BB962C8B-B14F-4D97-AF65-F5344CB8AC3E}">
        <p14:creationId xmlns:p14="http://schemas.microsoft.com/office/powerpoint/2010/main" val="416667040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6"/>
          <p:cNvSpPr>
            <a:spLocks noGrp="1"/>
          </p:cNvSpPr>
          <p:nvPr>
            <p:ph type="title"/>
          </p:nvPr>
        </p:nvSpPr>
        <p:spPr/>
        <p:txBody>
          <a:bodyPr/>
          <a:lstStyle/>
          <a:p>
            <a:r>
              <a:rPr lang="en-US" dirty="0"/>
              <a:t>Usability Test</a:t>
            </a:r>
          </a:p>
        </p:txBody>
      </p:sp>
      <p:sp>
        <p:nvSpPr>
          <p:cNvPr id="35845" name="Rectangle 7"/>
          <p:cNvSpPr>
            <a:spLocks noGrp="1"/>
          </p:cNvSpPr>
          <p:nvPr>
            <p:ph idx="1"/>
          </p:nvPr>
        </p:nvSpPr>
        <p:spPr/>
        <p:txBody>
          <a:bodyPr/>
          <a:lstStyle/>
          <a:p>
            <a:r>
              <a:rPr lang="en-US" dirty="0"/>
              <a:t>A usable product </a:t>
            </a:r>
          </a:p>
          <a:p>
            <a:pPr lvl="1"/>
            <a:r>
              <a:rPr lang="en-US" dirty="0"/>
              <a:t>is quickly learned</a:t>
            </a:r>
          </a:p>
          <a:p>
            <a:pPr lvl="1"/>
            <a:r>
              <a:rPr lang="en-US" dirty="0"/>
              <a:t>allows users to work efficiently</a:t>
            </a:r>
          </a:p>
          <a:p>
            <a:pPr lvl="1"/>
            <a:r>
              <a:rPr lang="en-US" dirty="0"/>
              <a:t>is pleasant to use </a:t>
            </a:r>
          </a:p>
          <a:p>
            <a:r>
              <a:rPr lang="en-US" dirty="0"/>
              <a:t>Objective criteria</a:t>
            </a:r>
          </a:p>
          <a:p>
            <a:pPr lvl="1"/>
            <a:r>
              <a:rPr lang="en-US" dirty="0"/>
              <a:t>Time and number of operations to perform a task</a:t>
            </a:r>
          </a:p>
          <a:p>
            <a:pPr lvl="1"/>
            <a:r>
              <a:rPr lang="en-US" dirty="0"/>
              <a:t>Frequency of user error</a:t>
            </a:r>
          </a:p>
          <a:p>
            <a:r>
              <a:rPr lang="en-US" dirty="0"/>
              <a:t>Plus overall, subjective satisfaction</a:t>
            </a:r>
          </a:p>
        </p:txBody>
      </p:sp>
      <p:sp>
        <p:nvSpPr>
          <p:cNvPr id="2" name="Slide Number Placeholder 1"/>
          <p:cNvSpPr>
            <a:spLocks noGrp="1"/>
          </p:cNvSpPr>
          <p:nvPr>
            <p:ph type="sldNum" sz="quarter" idx="12"/>
          </p:nvPr>
        </p:nvSpPr>
        <p:spPr/>
        <p:txBody>
          <a:bodyPr/>
          <a:lstStyle/>
          <a:p>
            <a:fld id="{B543A0FD-1CA6-4228-86A2-78061B4844C8}" type="slidenum">
              <a:rPr lang="en-US" smtClean="0"/>
              <a:t>141</a:t>
            </a:fld>
            <a:endParaRPr lang="en-US"/>
          </a:p>
        </p:txBody>
      </p:sp>
    </p:spTree>
    <p:extLst>
      <p:ext uri="{BB962C8B-B14F-4D97-AF65-F5344CB8AC3E}">
        <p14:creationId xmlns:p14="http://schemas.microsoft.com/office/powerpoint/2010/main" val="338860032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DD0AEE21-CF4B-4395-A100-EFB0EB9951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sp>
        <p:nvSpPr>
          <p:cNvPr id="11" name="Rectangle 10">
            <a:extLst>
              <a:ext uri="{FF2B5EF4-FFF2-40B4-BE49-F238E27FC236}">
                <a16:creationId xmlns:a16="http://schemas.microsoft.com/office/drawing/2014/main" id="{9F8DBD9A-1B56-4D4B-856B-89CC682C6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BCF39A7A-89EA-4D7E-870A-3C099F599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668" y="160867"/>
            <a:ext cx="10950700" cy="65362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6">
            <a:extLst>
              <a:ext uri="{FF2B5EF4-FFF2-40B4-BE49-F238E27FC236}">
                <a16:creationId xmlns:a16="http://schemas.microsoft.com/office/drawing/2014/main" id="{7B1200C0-8D6D-42B6-ADB7-E4795C0D0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59872"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bg2"/>
          </a:solidFill>
          <a:ln w="0">
            <a:noFill/>
            <a:prstDash val="solid"/>
            <a:round/>
            <a:headEnd/>
            <a:tailEnd/>
          </a:ln>
        </p:spPr>
        <p:txBody>
          <a:bodyPr/>
          <a:lstStyle/>
          <a:p>
            <a:endParaRPr lang="en-US"/>
          </a:p>
        </p:txBody>
      </p:sp>
      <p:sp>
        <p:nvSpPr>
          <p:cNvPr id="17" name="Freeform 6">
            <a:extLst>
              <a:ext uri="{FF2B5EF4-FFF2-40B4-BE49-F238E27FC236}">
                <a16:creationId xmlns:a16="http://schemas.microsoft.com/office/drawing/2014/main" id="{1AD880E1-1BBB-4E9C-ABD0-632428BBFD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pic>
        <p:nvPicPr>
          <p:cNvPr id="4" name="Picture 3">
            <a:extLst>
              <a:ext uri="{FF2B5EF4-FFF2-40B4-BE49-F238E27FC236}">
                <a16:creationId xmlns:a16="http://schemas.microsoft.com/office/drawing/2014/main" id="{D562EC57-38EB-1690-CF1A-7E538946E2B2}"/>
              </a:ext>
            </a:extLst>
          </p:cNvPr>
          <p:cNvPicPr>
            <a:picLocks noChangeAspect="1"/>
          </p:cNvPicPr>
          <p:nvPr/>
        </p:nvPicPr>
        <p:blipFill>
          <a:blip r:embed="rId2"/>
          <a:stretch>
            <a:fillRect/>
          </a:stretch>
        </p:blipFill>
        <p:spPr>
          <a:xfrm>
            <a:off x="1289621" y="689366"/>
            <a:ext cx="9612757" cy="5479268"/>
          </a:xfrm>
          <a:prstGeom prst="rect">
            <a:avLst/>
          </a:prstGeom>
        </p:spPr>
      </p:pic>
      <p:sp>
        <p:nvSpPr>
          <p:cNvPr id="19" name="Rectangle 18">
            <a:extLst>
              <a:ext uri="{FF2B5EF4-FFF2-40B4-BE49-F238E27FC236}">
                <a16:creationId xmlns:a16="http://schemas.microsoft.com/office/drawing/2014/main" id="{3FE92B7D-47AE-4A59-8B04-31731220B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rgbClr val="F89779"/>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58058916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txBody>
          <a:bodyPr/>
          <a:lstStyle/>
          <a:p>
            <a:endParaRPr lang="en-US"/>
          </a:p>
        </p:txBody>
      </p:sp>
      <p:sp>
        <p:nvSpPr>
          <p:cNvPr id="22" name="Rectangle 21">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4" name="Rectangle 23">
            <a:extLst>
              <a:ext uri="{FF2B5EF4-FFF2-40B4-BE49-F238E27FC236}">
                <a16:creationId xmlns:a16="http://schemas.microsoft.com/office/drawing/2014/main" id="{DFEF8384-2545-4ACD-9071-49DD1CFC4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6" name="Freeform 22">
            <a:extLst>
              <a:ext uri="{FF2B5EF4-FFF2-40B4-BE49-F238E27FC236}">
                <a16:creationId xmlns:a16="http://schemas.microsoft.com/office/drawing/2014/main" id="{F77DB8FA-61A7-4DE7-A777-6D258D172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4695443" cy="6858000"/>
          </a:xfrm>
          <a:custGeom>
            <a:avLst/>
            <a:gdLst>
              <a:gd name="connsiteX0" fmla="*/ 0 w 4992864"/>
              <a:gd name="connsiteY0" fmla="*/ 0 h 6858000"/>
              <a:gd name="connsiteX1" fmla="*/ 4813476 w 4992864"/>
              <a:gd name="connsiteY1" fmla="*/ 0 h 6858000"/>
              <a:gd name="connsiteX2" fmla="*/ 4818239 w 4992864"/>
              <a:gd name="connsiteY2" fmla="*/ 66675 h 6858000"/>
              <a:gd name="connsiteX3" fmla="*/ 4826176 w 4992864"/>
              <a:gd name="connsiteY3" fmla="*/ 122237 h 6858000"/>
              <a:gd name="connsiteX4" fmla="*/ 4835701 w 4992864"/>
              <a:gd name="connsiteY4" fmla="*/ 174625 h 6858000"/>
              <a:gd name="connsiteX5" fmla="*/ 4851576 w 4992864"/>
              <a:gd name="connsiteY5" fmla="*/ 217487 h 6858000"/>
              <a:gd name="connsiteX6" fmla="*/ 4867451 w 4992864"/>
              <a:gd name="connsiteY6" fmla="*/ 260350 h 6858000"/>
              <a:gd name="connsiteX7" fmla="*/ 4886501 w 4992864"/>
              <a:gd name="connsiteY7" fmla="*/ 296862 h 6858000"/>
              <a:gd name="connsiteX8" fmla="*/ 4905551 w 4992864"/>
              <a:gd name="connsiteY8" fmla="*/ 334962 h 6858000"/>
              <a:gd name="connsiteX9" fmla="*/ 4923014 w 4992864"/>
              <a:gd name="connsiteY9" fmla="*/ 369887 h 6858000"/>
              <a:gd name="connsiteX10" fmla="*/ 4940476 w 4992864"/>
              <a:gd name="connsiteY10" fmla="*/ 409575 h 6858000"/>
              <a:gd name="connsiteX11" fmla="*/ 4956351 w 4992864"/>
              <a:gd name="connsiteY11" fmla="*/ 450850 h 6858000"/>
              <a:gd name="connsiteX12" fmla="*/ 4970639 w 4992864"/>
              <a:gd name="connsiteY12" fmla="*/ 496887 h 6858000"/>
              <a:gd name="connsiteX13" fmla="*/ 4981751 w 4992864"/>
              <a:gd name="connsiteY13" fmla="*/ 546100 h 6858000"/>
              <a:gd name="connsiteX14" fmla="*/ 4989689 w 4992864"/>
              <a:gd name="connsiteY14" fmla="*/ 606425 h 6858000"/>
              <a:gd name="connsiteX15" fmla="*/ 4992864 w 4992864"/>
              <a:gd name="connsiteY15" fmla="*/ 673100 h 6858000"/>
              <a:gd name="connsiteX16" fmla="*/ 4989689 w 4992864"/>
              <a:gd name="connsiteY16" fmla="*/ 744537 h 6858000"/>
              <a:gd name="connsiteX17" fmla="*/ 4981751 w 4992864"/>
              <a:gd name="connsiteY17" fmla="*/ 801687 h 6858000"/>
              <a:gd name="connsiteX18" fmla="*/ 4970639 w 4992864"/>
              <a:gd name="connsiteY18" fmla="*/ 854075 h 6858000"/>
              <a:gd name="connsiteX19" fmla="*/ 4956351 w 4992864"/>
              <a:gd name="connsiteY19" fmla="*/ 901700 h 6858000"/>
              <a:gd name="connsiteX20" fmla="*/ 4940476 w 4992864"/>
              <a:gd name="connsiteY20" fmla="*/ 942975 h 6858000"/>
              <a:gd name="connsiteX21" fmla="*/ 4921426 w 4992864"/>
              <a:gd name="connsiteY21" fmla="*/ 981075 h 6858000"/>
              <a:gd name="connsiteX22" fmla="*/ 4902376 w 4992864"/>
              <a:gd name="connsiteY22" fmla="*/ 1017587 h 6858000"/>
              <a:gd name="connsiteX23" fmla="*/ 4883326 w 4992864"/>
              <a:gd name="connsiteY23" fmla="*/ 1055687 h 6858000"/>
              <a:gd name="connsiteX24" fmla="*/ 4865864 w 4992864"/>
              <a:gd name="connsiteY24" fmla="*/ 1095375 h 6858000"/>
              <a:gd name="connsiteX25" fmla="*/ 4848401 w 4992864"/>
              <a:gd name="connsiteY25" fmla="*/ 1136650 h 6858000"/>
              <a:gd name="connsiteX26" fmla="*/ 4834114 w 4992864"/>
              <a:gd name="connsiteY26" fmla="*/ 1182687 h 6858000"/>
              <a:gd name="connsiteX27" fmla="*/ 4824589 w 4992864"/>
              <a:gd name="connsiteY27" fmla="*/ 1235075 h 6858000"/>
              <a:gd name="connsiteX28" fmla="*/ 4815064 w 4992864"/>
              <a:gd name="connsiteY28" fmla="*/ 1295400 h 6858000"/>
              <a:gd name="connsiteX29" fmla="*/ 4813476 w 4992864"/>
              <a:gd name="connsiteY29" fmla="*/ 1363662 h 6858000"/>
              <a:gd name="connsiteX30" fmla="*/ 4815064 w 4992864"/>
              <a:gd name="connsiteY30" fmla="*/ 1431925 h 6858000"/>
              <a:gd name="connsiteX31" fmla="*/ 4824589 w 4992864"/>
              <a:gd name="connsiteY31" fmla="*/ 1492250 h 6858000"/>
              <a:gd name="connsiteX32" fmla="*/ 4834114 w 4992864"/>
              <a:gd name="connsiteY32" fmla="*/ 1544637 h 6858000"/>
              <a:gd name="connsiteX33" fmla="*/ 4848401 w 4992864"/>
              <a:gd name="connsiteY33" fmla="*/ 1589087 h 6858000"/>
              <a:gd name="connsiteX34" fmla="*/ 4865864 w 4992864"/>
              <a:gd name="connsiteY34" fmla="*/ 1631950 h 6858000"/>
              <a:gd name="connsiteX35" fmla="*/ 4883326 w 4992864"/>
              <a:gd name="connsiteY35" fmla="*/ 1671637 h 6858000"/>
              <a:gd name="connsiteX36" fmla="*/ 4902376 w 4992864"/>
              <a:gd name="connsiteY36" fmla="*/ 1708150 h 6858000"/>
              <a:gd name="connsiteX37" fmla="*/ 4921426 w 4992864"/>
              <a:gd name="connsiteY37" fmla="*/ 1743075 h 6858000"/>
              <a:gd name="connsiteX38" fmla="*/ 4940476 w 4992864"/>
              <a:gd name="connsiteY38" fmla="*/ 1782762 h 6858000"/>
              <a:gd name="connsiteX39" fmla="*/ 4956351 w 4992864"/>
              <a:gd name="connsiteY39" fmla="*/ 1824037 h 6858000"/>
              <a:gd name="connsiteX40" fmla="*/ 4970639 w 4992864"/>
              <a:gd name="connsiteY40" fmla="*/ 1870075 h 6858000"/>
              <a:gd name="connsiteX41" fmla="*/ 4981751 w 4992864"/>
              <a:gd name="connsiteY41" fmla="*/ 1922462 h 6858000"/>
              <a:gd name="connsiteX42" fmla="*/ 4989689 w 4992864"/>
              <a:gd name="connsiteY42" fmla="*/ 1982787 h 6858000"/>
              <a:gd name="connsiteX43" fmla="*/ 4992864 w 4992864"/>
              <a:gd name="connsiteY43" fmla="*/ 2051050 h 6858000"/>
              <a:gd name="connsiteX44" fmla="*/ 4989689 w 4992864"/>
              <a:gd name="connsiteY44" fmla="*/ 2119312 h 6858000"/>
              <a:gd name="connsiteX45" fmla="*/ 4981751 w 4992864"/>
              <a:gd name="connsiteY45" fmla="*/ 2179637 h 6858000"/>
              <a:gd name="connsiteX46" fmla="*/ 4970639 w 4992864"/>
              <a:gd name="connsiteY46" fmla="*/ 2232025 h 6858000"/>
              <a:gd name="connsiteX47" fmla="*/ 4956351 w 4992864"/>
              <a:gd name="connsiteY47" fmla="*/ 2278062 h 6858000"/>
              <a:gd name="connsiteX48" fmla="*/ 4940476 w 4992864"/>
              <a:gd name="connsiteY48" fmla="*/ 2319337 h 6858000"/>
              <a:gd name="connsiteX49" fmla="*/ 4921426 w 4992864"/>
              <a:gd name="connsiteY49" fmla="*/ 2359025 h 6858000"/>
              <a:gd name="connsiteX50" fmla="*/ 4902376 w 4992864"/>
              <a:gd name="connsiteY50" fmla="*/ 2395537 h 6858000"/>
              <a:gd name="connsiteX51" fmla="*/ 4883326 w 4992864"/>
              <a:gd name="connsiteY51" fmla="*/ 2433637 h 6858000"/>
              <a:gd name="connsiteX52" fmla="*/ 4865864 w 4992864"/>
              <a:gd name="connsiteY52" fmla="*/ 2471737 h 6858000"/>
              <a:gd name="connsiteX53" fmla="*/ 4848401 w 4992864"/>
              <a:gd name="connsiteY53" fmla="*/ 2513012 h 6858000"/>
              <a:gd name="connsiteX54" fmla="*/ 4834114 w 4992864"/>
              <a:gd name="connsiteY54" fmla="*/ 2560637 h 6858000"/>
              <a:gd name="connsiteX55" fmla="*/ 4824589 w 4992864"/>
              <a:gd name="connsiteY55" fmla="*/ 2613025 h 6858000"/>
              <a:gd name="connsiteX56" fmla="*/ 4815064 w 4992864"/>
              <a:gd name="connsiteY56" fmla="*/ 2671762 h 6858000"/>
              <a:gd name="connsiteX57" fmla="*/ 4813476 w 4992864"/>
              <a:gd name="connsiteY57" fmla="*/ 2741612 h 6858000"/>
              <a:gd name="connsiteX58" fmla="*/ 4815064 w 4992864"/>
              <a:gd name="connsiteY58" fmla="*/ 2809875 h 6858000"/>
              <a:gd name="connsiteX59" fmla="*/ 4824589 w 4992864"/>
              <a:gd name="connsiteY59" fmla="*/ 2868612 h 6858000"/>
              <a:gd name="connsiteX60" fmla="*/ 4834114 w 4992864"/>
              <a:gd name="connsiteY60" fmla="*/ 2922587 h 6858000"/>
              <a:gd name="connsiteX61" fmla="*/ 4848401 w 4992864"/>
              <a:gd name="connsiteY61" fmla="*/ 2967037 h 6858000"/>
              <a:gd name="connsiteX62" fmla="*/ 4865864 w 4992864"/>
              <a:gd name="connsiteY62" fmla="*/ 3009900 h 6858000"/>
              <a:gd name="connsiteX63" fmla="*/ 4883326 w 4992864"/>
              <a:gd name="connsiteY63" fmla="*/ 3046412 h 6858000"/>
              <a:gd name="connsiteX64" fmla="*/ 4902376 w 4992864"/>
              <a:gd name="connsiteY64" fmla="*/ 3084512 h 6858000"/>
              <a:gd name="connsiteX65" fmla="*/ 4921426 w 4992864"/>
              <a:gd name="connsiteY65" fmla="*/ 3121025 h 6858000"/>
              <a:gd name="connsiteX66" fmla="*/ 4940476 w 4992864"/>
              <a:gd name="connsiteY66" fmla="*/ 3160712 h 6858000"/>
              <a:gd name="connsiteX67" fmla="*/ 4956351 w 4992864"/>
              <a:gd name="connsiteY67" fmla="*/ 3201987 h 6858000"/>
              <a:gd name="connsiteX68" fmla="*/ 4970639 w 4992864"/>
              <a:gd name="connsiteY68" fmla="*/ 3248025 h 6858000"/>
              <a:gd name="connsiteX69" fmla="*/ 4981751 w 4992864"/>
              <a:gd name="connsiteY69" fmla="*/ 3300412 h 6858000"/>
              <a:gd name="connsiteX70" fmla="*/ 4989689 w 4992864"/>
              <a:gd name="connsiteY70" fmla="*/ 3360737 h 6858000"/>
              <a:gd name="connsiteX71" fmla="*/ 4992864 w 4992864"/>
              <a:gd name="connsiteY71" fmla="*/ 3427412 h 6858000"/>
              <a:gd name="connsiteX72" fmla="*/ 4989689 w 4992864"/>
              <a:gd name="connsiteY72" fmla="*/ 3497262 h 6858000"/>
              <a:gd name="connsiteX73" fmla="*/ 4981751 w 4992864"/>
              <a:gd name="connsiteY73" fmla="*/ 3557587 h 6858000"/>
              <a:gd name="connsiteX74" fmla="*/ 4970639 w 4992864"/>
              <a:gd name="connsiteY74" fmla="*/ 3609975 h 6858000"/>
              <a:gd name="connsiteX75" fmla="*/ 4956351 w 4992864"/>
              <a:gd name="connsiteY75" fmla="*/ 3656012 h 6858000"/>
              <a:gd name="connsiteX76" fmla="*/ 4940476 w 4992864"/>
              <a:gd name="connsiteY76" fmla="*/ 3697287 h 6858000"/>
              <a:gd name="connsiteX77" fmla="*/ 4921426 w 4992864"/>
              <a:gd name="connsiteY77" fmla="*/ 3736975 h 6858000"/>
              <a:gd name="connsiteX78" fmla="*/ 4883326 w 4992864"/>
              <a:gd name="connsiteY78" fmla="*/ 3811587 h 6858000"/>
              <a:gd name="connsiteX79" fmla="*/ 4865864 w 4992864"/>
              <a:gd name="connsiteY79" fmla="*/ 3848100 h 6858000"/>
              <a:gd name="connsiteX80" fmla="*/ 4848401 w 4992864"/>
              <a:gd name="connsiteY80" fmla="*/ 3890962 h 6858000"/>
              <a:gd name="connsiteX81" fmla="*/ 4834114 w 4992864"/>
              <a:gd name="connsiteY81" fmla="*/ 3935412 h 6858000"/>
              <a:gd name="connsiteX82" fmla="*/ 4824589 w 4992864"/>
              <a:gd name="connsiteY82" fmla="*/ 3987800 h 6858000"/>
              <a:gd name="connsiteX83" fmla="*/ 4815064 w 4992864"/>
              <a:gd name="connsiteY83" fmla="*/ 4048125 h 6858000"/>
              <a:gd name="connsiteX84" fmla="*/ 4813476 w 4992864"/>
              <a:gd name="connsiteY84" fmla="*/ 4116387 h 6858000"/>
              <a:gd name="connsiteX85" fmla="*/ 4815064 w 4992864"/>
              <a:gd name="connsiteY85" fmla="*/ 4186237 h 6858000"/>
              <a:gd name="connsiteX86" fmla="*/ 4824589 w 4992864"/>
              <a:gd name="connsiteY86" fmla="*/ 4244975 h 6858000"/>
              <a:gd name="connsiteX87" fmla="*/ 4834114 w 4992864"/>
              <a:gd name="connsiteY87" fmla="*/ 4297362 h 6858000"/>
              <a:gd name="connsiteX88" fmla="*/ 4848401 w 4992864"/>
              <a:gd name="connsiteY88" fmla="*/ 4343400 h 6858000"/>
              <a:gd name="connsiteX89" fmla="*/ 4865864 w 4992864"/>
              <a:gd name="connsiteY89" fmla="*/ 4386262 h 6858000"/>
              <a:gd name="connsiteX90" fmla="*/ 4883326 w 4992864"/>
              <a:gd name="connsiteY90" fmla="*/ 4424362 h 6858000"/>
              <a:gd name="connsiteX91" fmla="*/ 4921426 w 4992864"/>
              <a:gd name="connsiteY91" fmla="*/ 4498975 h 6858000"/>
              <a:gd name="connsiteX92" fmla="*/ 4940476 w 4992864"/>
              <a:gd name="connsiteY92" fmla="*/ 4537075 h 6858000"/>
              <a:gd name="connsiteX93" fmla="*/ 4956351 w 4992864"/>
              <a:gd name="connsiteY93" fmla="*/ 4579937 h 6858000"/>
              <a:gd name="connsiteX94" fmla="*/ 4970639 w 4992864"/>
              <a:gd name="connsiteY94" fmla="*/ 4625975 h 6858000"/>
              <a:gd name="connsiteX95" fmla="*/ 4981751 w 4992864"/>
              <a:gd name="connsiteY95" fmla="*/ 4678362 h 6858000"/>
              <a:gd name="connsiteX96" fmla="*/ 4989689 w 4992864"/>
              <a:gd name="connsiteY96" fmla="*/ 4738687 h 6858000"/>
              <a:gd name="connsiteX97" fmla="*/ 4992864 w 4992864"/>
              <a:gd name="connsiteY97" fmla="*/ 4806950 h 6858000"/>
              <a:gd name="connsiteX98" fmla="*/ 4989689 w 4992864"/>
              <a:gd name="connsiteY98" fmla="*/ 4875212 h 6858000"/>
              <a:gd name="connsiteX99" fmla="*/ 4981751 w 4992864"/>
              <a:gd name="connsiteY99" fmla="*/ 4935537 h 6858000"/>
              <a:gd name="connsiteX100" fmla="*/ 4970639 w 4992864"/>
              <a:gd name="connsiteY100" fmla="*/ 4987925 h 6858000"/>
              <a:gd name="connsiteX101" fmla="*/ 4956351 w 4992864"/>
              <a:gd name="connsiteY101" fmla="*/ 5033962 h 6858000"/>
              <a:gd name="connsiteX102" fmla="*/ 4940476 w 4992864"/>
              <a:gd name="connsiteY102" fmla="*/ 5075237 h 6858000"/>
              <a:gd name="connsiteX103" fmla="*/ 4921426 w 4992864"/>
              <a:gd name="connsiteY103" fmla="*/ 5114925 h 6858000"/>
              <a:gd name="connsiteX104" fmla="*/ 4902376 w 4992864"/>
              <a:gd name="connsiteY104" fmla="*/ 5149850 h 6858000"/>
              <a:gd name="connsiteX105" fmla="*/ 4883326 w 4992864"/>
              <a:gd name="connsiteY105" fmla="*/ 5186362 h 6858000"/>
              <a:gd name="connsiteX106" fmla="*/ 4865864 w 4992864"/>
              <a:gd name="connsiteY106" fmla="*/ 5226050 h 6858000"/>
              <a:gd name="connsiteX107" fmla="*/ 4848401 w 4992864"/>
              <a:gd name="connsiteY107" fmla="*/ 5268912 h 6858000"/>
              <a:gd name="connsiteX108" fmla="*/ 4834114 w 4992864"/>
              <a:gd name="connsiteY108" fmla="*/ 5313362 h 6858000"/>
              <a:gd name="connsiteX109" fmla="*/ 4824589 w 4992864"/>
              <a:gd name="connsiteY109" fmla="*/ 5365750 h 6858000"/>
              <a:gd name="connsiteX110" fmla="*/ 4815064 w 4992864"/>
              <a:gd name="connsiteY110" fmla="*/ 5426075 h 6858000"/>
              <a:gd name="connsiteX111" fmla="*/ 4813476 w 4992864"/>
              <a:gd name="connsiteY111" fmla="*/ 5494337 h 6858000"/>
              <a:gd name="connsiteX112" fmla="*/ 4815064 w 4992864"/>
              <a:gd name="connsiteY112" fmla="*/ 5562600 h 6858000"/>
              <a:gd name="connsiteX113" fmla="*/ 4824589 w 4992864"/>
              <a:gd name="connsiteY113" fmla="*/ 5622925 h 6858000"/>
              <a:gd name="connsiteX114" fmla="*/ 4834114 w 4992864"/>
              <a:gd name="connsiteY114" fmla="*/ 5675312 h 6858000"/>
              <a:gd name="connsiteX115" fmla="*/ 4848401 w 4992864"/>
              <a:gd name="connsiteY115" fmla="*/ 5721350 h 6858000"/>
              <a:gd name="connsiteX116" fmla="*/ 4865864 w 4992864"/>
              <a:gd name="connsiteY116" fmla="*/ 5762625 h 6858000"/>
              <a:gd name="connsiteX117" fmla="*/ 4883326 w 4992864"/>
              <a:gd name="connsiteY117" fmla="*/ 5802312 h 6858000"/>
              <a:gd name="connsiteX118" fmla="*/ 4902376 w 4992864"/>
              <a:gd name="connsiteY118" fmla="*/ 5840412 h 6858000"/>
              <a:gd name="connsiteX119" fmla="*/ 4921426 w 4992864"/>
              <a:gd name="connsiteY119" fmla="*/ 5876925 h 6858000"/>
              <a:gd name="connsiteX120" fmla="*/ 4940476 w 4992864"/>
              <a:gd name="connsiteY120" fmla="*/ 5915025 h 6858000"/>
              <a:gd name="connsiteX121" fmla="*/ 4956351 w 4992864"/>
              <a:gd name="connsiteY121" fmla="*/ 5956300 h 6858000"/>
              <a:gd name="connsiteX122" fmla="*/ 4970639 w 4992864"/>
              <a:gd name="connsiteY122" fmla="*/ 6003925 h 6858000"/>
              <a:gd name="connsiteX123" fmla="*/ 4981751 w 4992864"/>
              <a:gd name="connsiteY123" fmla="*/ 6056312 h 6858000"/>
              <a:gd name="connsiteX124" fmla="*/ 4989689 w 4992864"/>
              <a:gd name="connsiteY124" fmla="*/ 6113462 h 6858000"/>
              <a:gd name="connsiteX125" fmla="*/ 4992864 w 4992864"/>
              <a:gd name="connsiteY125" fmla="*/ 6183312 h 6858000"/>
              <a:gd name="connsiteX126" fmla="*/ 4989689 w 4992864"/>
              <a:gd name="connsiteY126" fmla="*/ 6251575 h 6858000"/>
              <a:gd name="connsiteX127" fmla="*/ 4981751 w 4992864"/>
              <a:gd name="connsiteY127" fmla="*/ 6311900 h 6858000"/>
              <a:gd name="connsiteX128" fmla="*/ 4970639 w 4992864"/>
              <a:gd name="connsiteY128" fmla="*/ 6361112 h 6858000"/>
              <a:gd name="connsiteX129" fmla="*/ 4956351 w 4992864"/>
              <a:gd name="connsiteY129" fmla="*/ 6407150 h 6858000"/>
              <a:gd name="connsiteX130" fmla="*/ 4940476 w 4992864"/>
              <a:gd name="connsiteY130" fmla="*/ 6448425 h 6858000"/>
              <a:gd name="connsiteX131" fmla="*/ 4923014 w 4992864"/>
              <a:gd name="connsiteY131" fmla="*/ 6488112 h 6858000"/>
              <a:gd name="connsiteX132" fmla="*/ 4905551 w 4992864"/>
              <a:gd name="connsiteY132" fmla="*/ 6523037 h 6858000"/>
              <a:gd name="connsiteX133" fmla="*/ 4886501 w 4992864"/>
              <a:gd name="connsiteY133" fmla="*/ 6561137 h 6858000"/>
              <a:gd name="connsiteX134" fmla="*/ 4867451 w 4992864"/>
              <a:gd name="connsiteY134" fmla="*/ 6597650 h 6858000"/>
              <a:gd name="connsiteX135" fmla="*/ 4851576 w 4992864"/>
              <a:gd name="connsiteY135" fmla="*/ 6640512 h 6858000"/>
              <a:gd name="connsiteX136" fmla="*/ 4835701 w 4992864"/>
              <a:gd name="connsiteY136" fmla="*/ 6683375 h 6858000"/>
              <a:gd name="connsiteX137" fmla="*/ 4826176 w 4992864"/>
              <a:gd name="connsiteY137" fmla="*/ 6735762 h 6858000"/>
              <a:gd name="connsiteX138" fmla="*/ 4818239 w 4992864"/>
              <a:gd name="connsiteY138" fmla="*/ 6791325 h 6858000"/>
              <a:gd name="connsiteX139" fmla="*/ 4813476 w 4992864"/>
              <a:gd name="connsiteY139" fmla="*/ 6858000 h 6858000"/>
              <a:gd name="connsiteX140" fmla="*/ 0 w 499286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992864" h="6858000">
                <a:moveTo>
                  <a:pt x="0" y="0"/>
                </a:moveTo>
                <a:lnTo>
                  <a:pt x="4813476" y="0"/>
                </a:lnTo>
                <a:lnTo>
                  <a:pt x="4818239" y="66675"/>
                </a:lnTo>
                <a:lnTo>
                  <a:pt x="4826176" y="122237"/>
                </a:lnTo>
                <a:lnTo>
                  <a:pt x="4835701" y="174625"/>
                </a:lnTo>
                <a:lnTo>
                  <a:pt x="4851576" y="217487"/>
                </a:lnTo>
                <a:lnTo>
                  <a:pt x="4867451" y="260350"/>
                </a:lnTo>
                <a:lnTo>
                  <a:pt x="4886501" y="296862"/>
                </a:lnTo>
                <a:lnTo>
                  <a:pt x="4905551" y="334962"/>
                </a:lnTo>
                <a:lnTo>
                  <a:pt x="4923014" y="369887"/>
                </a:lnTo>
                <a:lnTo>
                  <a:pt x="4940476" y="409575"/>
                </a:lnTo>
                <a:lnTo>
                  <a:pt x="4956351" y="450850"/>
                </a:lnTo>
                <a:lnTo>
                  <a:pt x="4970639" y="496887"/>
                </a:lnTo>
                <a:lnTo>
                  <a:pt x="4981751" y="546100"/>
                </a:lnTo>
                <a:lnTo>
                  <a:pt x="4989689" y="606425"/>
                </a:lnTo>
                <a:lnTo>
                  <a:pt x="4992864" y="673100"/>
                </a:lnTo>
                <a:lnTo>
                  <a:pt x="4989689" y="744537"/>
                </a:lnTo>
                <a:lnTo>
                  <a:pt x="4981751" y="801687"/>
                </a:lnTo>
                <a:lnTo>
                  <a:pt x="4970639" y="854075"/>
                </a:lnTo>
                <a:lnTo>
                  <a:pt x="4956351" y="901700"/>
                </a:lnTo>
                <a:lnTo>
                  <a:pt x="4940476" y="942975"/>
                </a:lnTo>
                <a:lnTo>
                  <a:pt x="4921426" y="981075"/>
                </a:lnTo>
                <a:lnTo>
                  <a:pt x="4902376" y="1017587"/>
                </a:lnTo>
                <a:lnTo>
                  <a:pt x="4883326" y="1055687"/>
                </a:lnTo>
                <a:lnTo>
                  <a:pt x="4865864" y="1095375"/>
                </a:lnTo>
                <a:lnTo>
                  <a:pt x="4848401" y="1136650"/>
                </a:lnTo>
                <a:lnTo>
                  <a:pt x="4834114" y="1182687"/>
                </a:lnTo>
                <a:lnTo>
                  <a:pt x="4824589" y="1235075"/>
                </a:lnTo>
                <a:lnTo>
                  <a:pt x="4815064" y="1295400"/>
                </a:lnTo>
                <a:lnTo>
                  <a:pt x="4813476" y="1363662"/>
                </a:lnTo>
                <a:lnTo>
                  <a:pt x="4815064" y="1431925"/>
                </a:lnTo>
                <a:lnTo>
                  <a:pt x="4824589" y="1492250"/>
                </a:lnTo>
                <a:lnTo>
                  <a:pt x="4834114" y="1544637"/>
                </a:lnTo>
                <a:lnTo>
                  <a:pt x="4848401" y="1589087"/>
                </a:lnTo>
                <a:lnTo>
                  <a:pt x="4865864" y="1631950"/>
                </a:lnTo>
                <a:lnTo>
                  <a:pt x="4883326" y="1671637"/>
                </a:lnTo>
                <a:lnTo>
                  <a:pt x="4902376" y="1708150"/>
                </a:lnTo>
                <a:lnTo>
                  <a:pt x="4921426" y="1743075"/>
                </a:lnTo>
                <a:lnTo>
                  <a:pt x="4940476" y="1782762"/>
                </a:lnTo>
                <a:lnTo>
                  <a:pt x="4956351" y="1824037"/>
                </a:lnTo>
                <a:lnTo>
                  <a:pt x="4970639" y="1870075"/>
                </a:lnTo>
                <a:lnTo>
                  <a:pt x="4981751" y="1922462"/>
                </a:lnTo>
                <a:lnTo>
                  <a:pt x="4989689" y="1982787"/>
                </a:lnTo>
                <a:lnTo>
                  <a:pt x="4992864" y="2051050"/>
                </a:lnTo>
                <a:lnTo>
                  <a:pt x="4989689" y="2119312"/>
                </a:lnTo>
                <a:lnTo>
                  <a:pt x="4981751" y="2179637"/>
                </a:lnTo>
                <a:lnTo>
                  <a:pt x="4970639" y="2232025"/>
                </a:lnTo>
                <a:lnTo>
                  <a:pt x="4956351" y="2278062"/>
                </a:lnTo>
                <a:lnTo>
                  <a:pt x="4940476" y="2319337"/>
                </a:lnTo>
                <a:lnTo>
                  <a:pt x="4921426" y="2359025"/>
                </a:lnTo>
                <a:lnTo>
                  <a:pt x="4902376" y="2395537"/>
                </a:lnTo>
                <a:lnTo>
                  <a:pt x="4883326" y="2433637"/>
                </a:lnTo>
                <a:lnTo>
                  <a:pt x="4865864" y="2471737"/>
                </a:lnTo>
                <a:lnTo>
                  <a:pt x="4848401" y="2513012"/>
                </a:lnTo>
                <a:lnTo>
                  <a:pt x="4834114" y="2560637"/>
                </a:lnTo>
                <a:lnTo>
                  <a:pt x="4824589" y="2613025"/>
                </a:lnTo>
                <a:lnTo>
                  <a:pt x="4815064" y="2671762"/>
                </a:lnTo>
                <a:lnTo>
                  <a:pt x="4813476" y="2741612"/>
                </a:lnTo>
                <a:lnTo>
                  <a:pt x="4815064" y="2809875"/>
                </a:lnTo>
                <a:lnTo>
                  <a:pt x="4824589" y="2868612"/>
                </a:lnTo>
                <a:lnTo>
                  <a:pt x="4834114" y="2922587"/>
                </a:lnTo>
                <a:lnTo>
                  <a:pt x="4848401" y="2967037"/>
                </a:lnTo>
                <a:lnTo>
                  <a:pt x="4865864" y="3009900"/>
                </a:lnTo>
                <a:lnTo>
                  <a:pt x="4883326" y="3046412"/>
                </a:lnTo>
                <a:lnTo>
                  <a:pt x="4902376" y="3084512"/>
                </a:lnTo>
                <a:lnTo>
                  <a:pt x="4921426" y="3121025"/>
                </a:lnTo>
                <a:lnTo>
                  <a:pt x="4940476" y="3160712"/>
                </a:lnTo>
                <a:lnTo>
                  <a:pt x="4956351" y="3201987"/>
                </a:lnTo>
                <a:lnTo>
                  <a:pt x="4970639" y="3248025"/>
                </a:lnTo>
                <a:lnTo>
                  <a:pt x="4981751" y="3300412"/>
                </a:lnTo>
                <a:lnTo>
                  <a:pt x="4989689" y="3360737"/>
                </a:lnTo>
                <a:lnTo>
                  <a:pt x="4992864" y="3427412"/>
                </a:lnTo>
                <a:lnTo>
                  <a:pt x="4989689" y="3497262"/>
                </a:lnTo>
                <a:lnTo>
                  <a:pt x="4981751" y="3557587"/>
                </a:lnTo>
                <a:lnTo>
                  <a:pt x="4970639" y="3609975"/>
                </a:lnTo>
                <a:lnTo>
                  <a:pt x="4956351" y="3656012"/>
                </a:lnTo>
                <a:lnTo>
                  <a:pt x="4940476" y="3697287"/>
                </a:lnTo>
                <a:lnTo>
                  <a:pt x="4921426" y="3736975"/>
                </a:lnTo>
                <a:lnTo>
                  <a:pt x="4883326" y="3811587"/>
                </a:lnTo>
                <a:lnTo>
                  <a:pt x="4865864" y="3848100"/>
                </a:lnTo>
                <a:lnTo>
                  <a:pt x="4848401" y="3890962"/>
                </a:lnTo>
                <a:lnTo>
                  <a:pt x="4834114" y="3935412"/>
                </a:lnTo>
                <a:lnTo>
                  <a:pt x="4824589" y="3987800"/>
                </a:lnTo>
                <a:lnTo>
                  <a:pt x="4815064" y="4048125"/>
                </a:lnTo>
                <a:lnTo>
                  <a:pt x="4813476" y="4116387"/>
                </a:lnTo>
                <a:lnTo>
                  <a:pt x="4815064" y="4186237"/>
                </a:lnTo>
                <a:lnTo>
                  <a:pt x="4824589" y="4244975"/>
                </a:lnTo>
                <a:lnTo>
                  <a:pt x="4834114" y="4297362"/>
                </a:lnTo>
                <a:lnTo>
                  <a:pt x="4848401" y="4343400"/>
                </a:lnTo>
                <a:lnTo>
                  <a:pt x="4865864" y="4386262"/>
                </a:lnTo>
                <a:lnTo>
                  <a:pt x="4883326" y="4424362"/>
                </a:lnTo>
                <a:lnTo>
                  <a:pt x="4921426" y="4498975"/>
                </a:lnTo>
                <a:lnTo>
                  <a:pt x="4940476" y="4537075"/>
                </a:lnTo>
                <a:lnTo>
                  <a:pt x="4956351" y="4579937"/>
                </a:lnTo>
                <a:lnTo>
                  <a:pt x="4970639" y="4625975"/>
                </a:lnTo>
                <a:lnTo>
                  <a:pt x="4981751" y="4678362"/>
                </a:lnTo>
                <a:lnTo>
                  <a:pt x="4989689" y="4738687"/>
                </a:lnTo>
                <a:lnTo>
                  <a:pt x="4992864" y="4806950"/>
                </a:lnTo>
                <a:lnTo>
                  <a:pt x="4989689" y="4875212"/>
                </a:lnTo>
                <a:lnTo>
                  <a:pt x="4981751" y="4935537"/>
                </a:lnTo>
                <a:lnTo>
                  <a:pt x="4970639" y="4987925"/>
                </a:lnTo>
                <a:lnTo>
                  <a:pt x="4956351" y="5033962"/>
                </a:lnTo>
                <a:lnTo>
                  <a:pt x="4940476" y="5075237"/>
                </a:lnTo>
                <a:lnTo>
                  <a:pt x="4921426" y="5114925"/>
                </a:lnTo>
                <a:lnTo>
                  <a:pt x="4902376" y="5149850"/>
                </a:lnTo>
                <a:lnTo>
                  <a:pt x="4883326" y="5186362"/>
                </a:lnTo>
                <a:lnTo>
                  <a:pt x="4865864" y="5226050"/>
                </a:lnTo>
                <a:lnTo>
                  <a:pt x="4848401" y="5268912"/>
                </a:lnTo>
                <a:lnTo>
                  <a:pt x="4834114" y="5313362"/>
                </a:lnTo>
                <a:lnTo>
                  <a:pt x="4824589" y="5365750"/>
                </a:lnTo>
                <a:lnTo>
                  <a:pt x="4815064" y="5426075"/>
                </a:lnTo>
                <a:lnTo>
                  <a:pt x="4813476" y="5494337"/>
                </a:lnTo>
                <a:lnTo>
                  <a:pt x="4815064" y="5562600"/>
                </a:lnTo>
                <a:lnTo>
                  <a:pt x="4824589" y="5622925"/>
                </a:lnTo>
                <a:lnTo>
                  <a:pt x="4834114" y="5675312"/>
                </a:lnTo>
                <a:lnTo>
                  <a:pt x="4848401" y="5721350"/>
                </a:lnTo>
                <a:lnTo>
                  <a:pt x="4865864" y="5762625"/>
                </a:lnTo>
                <a:lnTo>
                  <a:pt x="4883326" y="5802312"/>
                </a:lnTo>
                <a:lnTo>
                  <a:pt x="4902376" y="5840412"/>
                </a:lnTo>
                <a:lnTo>
                  <a:pt x="4921426" y="5876925"/>
                </a:lnTo>
                <a:lnTo>
                  <a:pt x="4940476" y="5915025"/>
                </a:lnTo>
                <a:lnTo>
                  <a:pt x="4956351" y="5956300"/>
                </a:lnTo>
                <a:lnTo>
                  <a:pt x="4970639" y="6003925"/>
                </a:lnTo>
                <a:lnTo>
                  <a:pt x="4981751" y="6056312"/>
                </a:lnTo>
                <a:lnTo>
                  <a:pt x="4989689" y="6113462"/>
                </a:lnTo>
                <a:lnTo>
                  <a:pt x="4992864" y="6183312"/>
                </a:lnTo>
                <a:lnTo>
                  <a:pt x="4989689" y="6251575"/>
                </a:lnTo>
                <a:lnTo>
                  <a:pt x="4981751" y="6311900"/>
                </a:lnTo>
                <a:lnTo>
                  <a:pt x="4970639" y="6361112"/>
                </a:lnTo>
                <a:lnTo>
                  <a:pt x="4956351" y="6407150"/>
                </a:lnTo>
                <a:lnTo>
                  <a:pt x="4940476" y="6448425"/>
                </a:lnTo>
                <a:lnTo>
                  <a:pt x="4923014" y="6488112"/>
                </a:lnTo>
                <a:lnTo>
                  <a:pt x="4905551" y="6523037"/>
                </a:lnTo>
                <a:lnTo>
                  <a:pt x="4886501" y="6561137"/>
                </a:lnTo>
                <a:lnTo>
                  <a:pt x="4867451" y="6597650"/>
                </a:lnTo>
                <a:lnTo>
                  <a:pt x="4851576" y="6640512"/>
                </a:lnTo>
                <a:lnTo>
                  <a:pt x="4835701" y="6683375"/>
                </a:lnTo>
                <a:lnTo>
                  <a:pt x="4826176" y="6735762"/>
                </a:lnTo>
                <a:lnTo>
                  <a:pt x="4818239" y="6791325"/>
                </a:lnTo>
                <a:lnTo>
                  <a:pt x="4813476" y="6858000"/>
                </a:lnTo>
                <a:lnTo>
                  <a:pt x="0" y="6858000"/>
                </a:lnTo>
                <a:close/>
              </a:path>
            </a:pathLst>
          </a:custGeom>
          <a:solidFill>
            <a:schemeClr val="accent1"/>
          </a:solidFill>
          <a:ln w="0">
            <a:noFill/>
            <a:prstDash val="solid"/>
            <a:round/>
            <a:headEnd/>
            <a:tailEnd/>
          </a:ln>
        </p:spPr>
        <p:txBody>
          <a:bodyPr/>
          <a:lstStyle/>
          <a:p>
            <a:endParaRPr lang="en-US"/>
          </a:p>
        </p:txBody>
      </p:sp>
      <p:sp>
        <p:nvSpPr>
          <p:cNvPr id="2" name="Title 1">
            <a:extLst>
              <a:ext uri="{FF2B5EF4-FFF2-40B4-BE49-F238E27FC236}">
                <a16:creationId xmlns:a16="http://schemas.microsoft.com/office/drawing/2014/main" id="{25EB5EA2-5515-E143-0163-B42D168FB072}"/>
              </a:ext>
            </a:extLst>
          </p:cNvPr>
          <p:cNvSpPr>
            <a:spLocks noGrp="1"/>
          </p:cNvSpPr>
          <p:nvPr>
            <p:ph type="title"/>
          </p:nvPr>
        </p:nvSpPr>
        <p:spPr>
          <a:xfrm>
            <a:off x="644854" y="643464"/>
            <a:ext cx="3437290" cy="4374850"/>
          </a:xfrm>
        </p:spPr>
        <p:txBody>
          <a:bodyPr vert="horz" lIns="91440" tIns="45720" rIns="91440" bIns="45720" rtlCol="0" anchor="ctr">
            <a:normAutofit/>
          </a:bodyPr>
          <a:lstStyle/>
          <a:p>
            <a:r>
              <a:rPr lang="en-IN" sz="3200" b="1" i="0">
                <a:solidFill>
                  <a:srgbClr val="4A4A4A"/>
                </a:solidFill>
                <a:effectLst/>
                <a:latin typeface="open sans" panose="020B0606030504020204" pitchFamily="34" charset="0"/>
              </a:rPr>
              <a:t>Difference between Functional and Non-Functional Testing</a:t>
            </a:r>
            <a:endParaRPr lang="en-IN" sz="3200" b="1" i="0" dirty="0">
              <a:solidFill>
                <a:srgbClr val="4A4A4A"/>
              </a:solidFill>
              <a:effectLst/>
              <a:latin typeface="open sans" panose="020B0606030504020204" pitchFamily="34" charset="0"/>
            </a:endParaRPr>
          </a:p>
        </p:txBody>
      </p:sp>
      <p:pic>
        <p:nvPicPr>
          <p:cNvPr id="4" name="Picture 3">
            <a:extLst>
              <a:ext uri="{FF2B5EF4-FFF2-40B4-BE49-F238E27FC236}">
                <a16:creationId xmlns:a16="http://schemas.microsoft.com/office/drawing/2014/main" id="{2CB96CE0-B310-AA72-E354-EBC9CE008799}"/>
              </a:ext>
            </a:extLst>
          </p:cNvPr>
          <p:cNvPicPr>
            <a:picLocks noChangeAspect="1"/>
          </p:cNvPicPr>
          <p:nvPr/>
        </p:nvPicPr>
        <p:blipFill>
          <a:blip r:embed="rId2"/>
          <a:stretch>
            <a:fillRect/>
          </a:stretch>
        </p:blipFill>
        <p:spPr>
          <a:xfrm>
            <a:off x="4846311" y="630936"/>
            <a:ext cx="7007178" cy="5027650"/>
          </a:xfrm>
          <a:prstGeom prst="rect">
            <a:avLst/>
          </a:prstGeom>
        </p:spPr>
      </p:pic>
    </p:spTree>
    <p:extLst>
      <p:ext uri="{BB962C8B-B14F-4D97-AF65-F5344CB8AC3E}">
        <p14:creationId xmlns:p14="http://schemas.microsoft.com/office/powerpoint/2010/main" val="23848127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Non-Functional System Testing Tools</a:t>
            </a:r>
          </a:p>
        </p:txBody>
      </p:sp>
      <p:sp>
        <p:nvSpPr>
          <p:cNvPr id="3" name="Content Placeholder 2"/>
          <p:cNvSpPr>
            <a:spLocks noGrp="1"/>
          </p:cNvSpPr>
          <p:nvPr>
            <p:ph idx="1"/>
          </p:nvPr>
        </p:nvSpPr>
        <p:spPr/>
        <p:txBody>
          <a:bodyPr>
            <a:normAutofit fontScale="70000" lnSpcReduction="20000"/>
          </a:bodyPr>
          <a:lstStyle/>
          <a:p>
            <a:r>
              <a:rPr lang="en-US" dirty="0"/>
              <a:t>There are several tools available in the market for Performance (Load &amp; Stress) testing.</a:t>
            </a:r>
          </a:p>
          <a:p>
            <a:r>
              <a:rPr lang="en-US" dirty="0"/>
              <a:t>Few of them are listed below:</a:t>
            </a:r>
          </a:p>
          <a:p>
            <a:pPr lvl="1"/>
            <a:r>
              <a:rPr lang="en-US" dirty="0" err="1"/>
              <a:t>JMeter</a:t>
            </a:r>
            <a:endParaRPr lang="en-US" dirty="0"/>
          </a:p>
          <a:p>
            <a:pPr lvl="1"/>
            <a:r>
              <a:rPr lang="en-US" dirty="0" err="1"/>
              <a:t>Loadster</a:t>
            </a:r>
            <a:endParaRPr lang="en-US" dirty="0"/>
          </a:p>
          <a:p>
            <a:pPr lvl="1"/>
            <a:r>
              <a:rPr lang="en-US" dirty="0" err="1"/>
              <a:t>Loadrunner</a:t>
            </a:r>
            <a:endParaRPr lang="en-US" dirty="0"/>
          </a:p>
          <a:p>
            <a:pPr lvl="1"/>
            <a:r>
              <a:rPr lang="en-US" dirty="0" err="1"/>
              <a:t>Loadstorm</a:t>
            </a:r>
            <a:endParaRPr lang="en-US" dirty="0"/>
          </a:p>
          <a:p>
            <a:pPr lvl="1"/>
            <a:r>
              <a:rPr lang="en-US" dirty="0" err="1"/>
              <a:t>Neoload</a:t>
            </a:r>
            <a:endParaRPr lang="en-US" dirty="0"/>
          </a:p>
          <a:p>
            <a:pPr lvl="1"/>
            <a:r>
              <a:rPr lang="en-US" dirty="0"/>
              <a:t>Forecast</a:t>
            </a:r>
          </a:p>
          <a:p>
            <a:pPr lvl="1"/>
            <a:r>
              <a:rPr lang="en-US" dirty="0"/>
              <a:t>Load Complete</a:t>
            </a:r>
          </a:p>
          <a:p>
            <a:pPr lvl="1"/>
            <a:r>
              <a:rPr lang="en-US" dirty="0"/>
              <a:t>Webserver Stress Tool</a:t>
            </a:r>
          </a:p>
          <a:p>
            <a:pPr lvl="1"/>
            <a:r>
              <a:rPr lang="en-US" dirty="0" err="1"/>
              <a:t>WebLoad</a:t>
            </a:r>
            <a:r>
              <a:rPr lang="en-US" dirty="0"/>
              <a:t> Professional</a:t>
            </a:r>
          </a:p>
          <a:p>
            <a:pPr lvl="1"/>
            <a:r>
              <a:rPr lang="en-US" dirty="0" err="1"/>
              <a:t>Loadtracer</a:t>
            </a:r>
            <a:endParaRPr lang="en-US" dirty="0"/>
          </a:p>
          <a:p>
            <a:pPr lvl="1"/>
            <a:r>
              <a:rPr lang="en-US" dirty="0" err="1"/>
              <a:t>vPerformer</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144</a:t>
            </a:fld>
            <a:endParaRPr lang="en-US" dirty="0"/>
          </a:p>
        </p:txBody>
      </p:sp>
    </p:spTree>
    <p:extLst>
      <p:ext uri="{BB962C8B-B14F-4D97-AF65-F5344CB8AC3E}">
        <p14:creationId xmlns:p14="http://schemas.microsoft.com/office/powerpoint/2010/main" val="277924358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3C68F16A-EC32-5E48-A156-A827C26F49D0}"/>
              </a:ext>
            </a:extLst>
          </p:cNvPr>
          <p:cNvSpPr txBox="1">
            <a:spLocks noChangeArrowheads="1"/>
          </p:cNvSpPr>
          <p:nvPr/>
        </p:nvSpPr>
        <p:spPr bwMode="auto">
          <a:xfrm>
            <a:off x="5152697" y="2651235"/>
            <a:ext cx="1784131" cy="1162050"/>
          </a:xfrm>
          <a:prstGeom prst="rect">
            <a:avLst/>
          </a:prstGeom>
          <a:noFill/>
          <a:ln>
            <a:solidFill>
              <a:schemeClr val="accent6">
                <a:lumMod val="60000"/>
                <a:lumOff val="40000"/>
              </a:schemeClr>
            </a:solidFill>
            <a:headEnd/>
            <a:tailEnd/>
          </a:ln>
        </p:spPr>
        <p:style>
          <a:lnRef idx="2">
            <a:schemeClr val="dk1"/>
          </a:lnRef>
          <a:fillRef idx="1">
            <a:schemeClr val="lt1"/>
          </a:fillRef>
          <a:effectRef idx="0">
            <a:schemeClr val="dk1"/>
          </a:effectRef>
          <a:fontRef idx="minor">
            <a:schemeClr val="dk1"/>
          </a:fontRef>
        </p:style>
        <p:txBody>
          <a:bodyPr lIns="90000" tIns="46800" rIns="90000" bIns="46800" anchor="ctr"/>
          <a:lstStyle/>
          <a:p>
            <a:pPr>
              <a:defRPr/>
            </a:pPr>
            <a:r>
              <a:rPr lang="en-US" sz="2800" b="1" kern="0" dirty="0">
                <a:solidFill>
                  <a:schemeClr val="accent3"/>
                </a:solidFill>
                <a:latin typeface="+mj-lt"/>
                <a:ea typeface="+mj-ea"/>
                <a:cs typeface="+mj-cs"/>
              </a:rPr>
              <a:t>Thank You</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2D97C-C70D-F6F8-6E0A-AC289D9F26A4}"/>
              </a:ext>
            </a:extLst>
          </p:cNvPr>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32684793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3559" name="Freeform 6">
            <a:extLst>
              <a:ext uri="{FF2B5EF4-FFF2-40B4-BE49-F238E27FC236}">
                <a16:creationId xmlns:a16="http://schemas.microsoft.com/office/drawing/2014/main" id="{1DF61F47-37EC-408A-BDC8-E491FB5E5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sp>
        <p:nvSpPr>
          <p:cNvPr id="23561" name="Rectangle 23560">
            <a:extLst>
              <a:ext uri="{FF2B5EF4-FFF2-40B4-BE49-F238E27FC236}">
                <a16:creationId xmlns:a16="http://schemas.microsoft.com/office/drawing/2014/main" id="{68157995-9098-42A2-8E36-8BA9015D7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3563" name="Rectangle 23562">
            <a:extLst>
              <a:ext uri="{FF2B5EF4-FFF2-40B4-BE49-F238E27FC236}">
                <a16:creationId xmlns:a16="http://schemas.microsoft.com/office/drawing/2014/main" id="{CFC012A5-170D-4B0F-A916-A8EE2C6CE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65" name="Rectangle 23564">
            <a:extLst>
              <a:ext uri="{FF2B5EF4-FFF2-40B4-BE49-F238E27FC236}">
                <a16:creationId xmlns:a16="http://schemas.microsoft.com/office/drawing/2014/main" id="{37F40654-5E8C-468A-9596-50927AF19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4598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53" name="Text Box 1">
            <a:extLst>
              <a:ext uri="{FF2B5EF4-FFF2-40B4-BE49-F238E27FC236}">
                <a16:creationId xmlns:a16="http://schemas.microsoft.com/office/drawing/2014/main" id="{71FA3462-89BB-0DA2-50A4-6504277497BE}"/>
              </a:ext>
            </a:extLst>
          </p:cNvPr>
          <p:cNvSpPr txBox="1">
            <a:spLocks noChangeArrowheads="1"/>
          </p:cNvSpPr>
          <p:nvPr/>
        </p:nvSpPr>
        <p:spPr bwMode="auto">
          <a:xfrm>
            <a:off x="965201" y="1354945"/>
            <a:ext cx="2059048" cy="414811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1440" tIns="45720" rIns="91440" bIns="45720" rtlCol="0" anchor="ctr">
            <a:norm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9pPr>
          </a:lstStyle>
          <a:p>
            <a:pPr defTabSz="914400">
              <a:lnSpc>
                <a:spcPct val="90000"/>
              </a:lnSpc>
              <a:spcBef>
                <a:spcPct val="0"/>
              </a:spcBef>
              <a:spcAft>
                <a:spcPts val="600"/>
              </a:spcAft>
              <a:buClrTx/>
            </a:pPr>
            <a:r>
              <a:rPr lang="en-US" altLang="en-US" sz="2800" cap="all" spc="200">
                <a:solidFill>
                  <a:srgbClr val="2A1A00"/>
                </a:solidFill>
                <a:latin typeface="+mj-lt"/>
                <a:ea typeface="+mj-ea"/>
                <a:cs typeface="+mj-cs"/>
              </a:rPr>
              <a:t>Effective Defect Report</a:t>
            </a:r>
          </a:p>
        </p:txBody>
      </p:sp>
      <p:sp>
        <p:nvSpPr>
          <p:cNvPr id="23567" name="Rectangle 23566">
            <a:extLst>
              <a:ext uri="{FF2B5EF4-FFF2-40B4-BE49-F238E27FC236}">
                <a16:creationId xmlns:a16="http://schemas.microsoft.com/office/drawing/2014/main" id="{50B1BD4A-8DE6-4266-9C27-59260F938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3467" cy="6858000"/>
          </a:xfrm>
          <a:prstGeom prst="rect">
            <a:avLst/>
          </a:prstGeom>
          <a:solidFill>
            <a:schemeClr val="accent1">
              <a:lumMod val="75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3554" name="Text Box 2">
            <a:extLst>
              <a:ext uri="{FF2B5EF4-FFF2-40B4-BE49-F238E27FC236}">
                <a16:creationId xmlns:a16="http://schemas.microsoft.com/office/drawing/2014/main" id="{0BAB4027-7443-0D9E-F8A3-1AE7D5A4B2EA}"/>
              </a:ext>
            </a:extLst>
          </p:cNvPr>
          <p:cNvSpPr txBox="1">
            <a:spLocks noChangeArrowheads="1"/>
          </p:cNvSpPr>
          <p:nvPr/>
        </p:nvSpPr>
        <p:spPr bwMode="auto">
          <a:xfrm>
            <a:off x="3828580" y="1354945"/>
            <a:ext cx="7601419" cy="414811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1440" tIns="45720" rIns="91440" bIns="45720" rtlCol="0" anchor="ctr">
            <a:norm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1pPr>
            <a:lvl2pPr marL="735013" indent="-277813">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9pPr>
          </a:lstStyle>
          <a:p>
            <a:pPr defTabSz="914400">
              <a:spcBef>
                <a:spcPts val="700"/>
              </a:spcBef>
              <a:buClr>
                <a:schemeClr val="tx2"/>
              </a:buClr>
              <a:buSzPct val="45000"/>
            </a:pPr>
            <a:r>
              <a:rPr lang="en-US" altLang="en-US" sz="1300" dirty="0">
                <a:solidFill>
                  <a:schemeClr val="tx1">
                    <a:lumMod val="65000"/>
                    <a:lumOff val="35000"/>
                  </a:schemeClr>
                </a:solidFill>
                <a:latin typeface="+mn-lt"/>
                <a:cs typeface="+mn-cs"/>
              </a:rPr>
              <a:t>If there is a defect in the software, then that should be proved through a well documented, detailed description of the steps to reproduce the defects and in some cases screen shot of the defect when it occurred. A good defect not only</a:t>
            </a:r>
          </a:p>
          <a:p>
            <a:pPr indent="-228600" defTabSz="914400">
              <a:spcBef>
                <a:spcPts val="700"/>
              </a:spcBef>
              <a:buClr>
                <a:schemeClr val="tx2"/>
              </a:buClr>
              <a:buFontTx/>
              <a:buNone/>
            </a:pPr>
            <a:r>
              <a:rPr lang="en-US" altLang="en-US" sz="1300" dirty="0">
                <a:solidFill>
                  <a:schemeClr val="tx1">
                    <a:lumMod val="65000"/>
                    <a:lumOff val="35000"/>
                  </a:schemeClr>
                </a:solidFill>
                <a:latin typeface="+mn-lt"/>
                <a:cs typeface="+mn-cs"/>
              </a:rPr>
              <a:t>helps the developers to quickly identify the problem but also help them to prioritize which defects to fix first.</a:t>
            </a:r>
          </a:p>
          <a:p>
            <a:pPr indent="-228600" defTabSz="914400">
              <a:spcBef>
                <a:spcPts val="700"/>
              </a:spcBef>
              <a:buClr>
                <a:schemeClr val="tx2"/>
              </a:buClr>
              <a:buFontTx/>
              <a:buNone/>
            </a:pPr>
            <a:endParaRPr lang="en-US" altLang="en-US" sz="1300" dirty="0">
              <a:solidFill>
                <a:schemeClr val="tx1">
                  <a:lumMod val="65000"/>
                  <a:lumOff val="35000"/>
                </a:schemeClr>
              </a:solidFill>
              <a:latin typeface="+mn-lt"/>
              <a:cs typeface="+mn-cs"/>
            </a:endParaRPr>
          </a:p>
          <a:p>
            <a:pPr indent="-228600" defTabSz="914400">
              <a:spcBef>
                <a:spcPts val="700"/>
              </a:spcBef>
              <a:buClr>
                <a:schemeClr val="tx2"/>
              </a:buClr>
              <a:buSzPct val="45000"/>
              <a:buFont typeface="Wingdings" pitchFamily="2" charset="2"/>
              <a:buChar char=""/>
            </a:pPr>
            <a:r>
              <a:rPr lang="en-US" altLang="en-US" sz="1300" dirty="0">
                <a:solidFill>
                  <a:schemeClr val="tx1">
                    <a:lumMod val="65000"/>
                    <a:lumOff val="35000"/>
                  </a:schemeClr>
                </a:solidFill>
                <a:latin typeface="+mn-lt"/>
                <a:cs typeface="+mn-cs"/>
              </a:rPr>
              <a:t> A good defect report is :</a:t>
            </a:r>
          </a:p>
          <a:p>
            <a:pPr lvl="1" indent="-228600" defTabSz="914400">
              <a:spcBef>
                <a:spcPts val="700"/>
              </a:spcBef>
              <a:buClr>
                <a:schemeClr val="tx2"/>
              </a:buClr>
              <a:buSzPct val="45000"/>
              <a:buFont typeface="Wingdings" pitchFamily="2" charset="2"/>
              <a:buChar char=""/>
            </a:pPr>
            <a:r>
              <a:rPr lang="en-US" altLang="en-US" sz="1300" dirty="0">
                <a:solidFill>
                  <a:schemeClr val="tx1">
                    <a:lumMod val="65000"/>
                    <a:lumOff val="35000"/>
                  </a:schemeClr>
                </a:solidFill>
                <a:latin typeface="+mn-lt"/>
                <a:cs typeface="+mn-cs"/>
              </a:rPr>
              <a:t>A proof for a defect discovered.</a:t>
            </a:r>
          </a:p>
          <a:p>
            <a:pPr lvl="1" indent="-228600" defTabSz="914400">
              <a:spcBef>
                <a:spcPts val="700"/>
              </a:spcBef>
              <a:buClr>
                <a:schemeClr val="tx2"/>
              </a:buClr>
              <a:buSzPct val="45000"/>
              <a:buFont typeface="Wingdings" pitchFamily="2" charset="2"/>
              <a:buChar char=""/>
            </a:pPr>
            <a:r>
              <a:rPr lang="en-US" altLang="en-US" sz="1300" dirty="0">
                <a:solidFill>
                  <a:schemeClr val="tx1">
                    <a:lumMod val="65000"/>
                    <a:lumOff val="35000"/>
                  </a:schemeClr>
                </a:solidFill>
                <a:latin typeface="+mn-lt"/>
                <a:cs typeface="+mn-cs"/>
              </a:rPr>
              <a:t>Determines the “Quality” of the tester.</a:t>
            </a:r>
          </a:p>
          <a:p>
            <a:pPr lvl="1" indent="-228600" defTabSz="914400">
              <a:spcBef>
                <a:spcPts val="700"/>
              </a:spcBef>
              <a:buClr>
                <a:schemeClr val="tx2"/>
              </a:buClr>
              <a:buSzPct val="45000"/>
              <a:buFont typeface="Wingdings" pitchFamily="2" charset="2"/>
              <a:buChar char=""/>
            </a:pPr>
            <a:r>
              <a:rPr lang="en-US" altLang="en-US" sz="1300" dirty="0">
                <a:solidFill>
                  <a:schemeClr val="tx1">
                    <a:lumMod val="65000"/>
                    <a:lumOff val="35000"/>
                  </a:schemeClr>
                </a:solidFill>
                <a:latin typeface="+mn-lt"/>
                <a:cs typeface="+mn-cs"/>
              </a:rPr>
              <a:t>Increases the probability of more defects getting fixed.</a:t>
            </a:r>
          </a:p>
          <a:p>
            <a:pPr lvl="1" indent="-228600" defTabSz="914400">
              <a:spcBef>
                <a:spcPts val="700"/>
              </a:spcBef>
              <a:buClr>
                <a:schemeClr val="tx2"/>
              </a:buClr>
              <a:buSzPct val="45000"/>
              <a:buFont typeface="Wingdings" pitchFamily="2" charset="2"/>
              <a:buChar char=""/>
            </a:pPr>
            <a:r>
              <a:rPr lang="en-US" altLang="en-US" sz="1300" dirty="0">
                <a:solidFill>
                  <a:schemeClr val="tx1">
                    <a:lumMod val="65000"/>
                    <a:lumOff val="35000"/>
                  </a:schemeClr>
                </a:solidFill>
                <a:latin typeface="+mn-lt"/>
                <a:cs typeface="+mn-cs"/>
              </a:rPr>
              <a:t>A critical work product which helps in process improvement and risk management.</a:t>
            </a:r>
          </a:p>
          <a:p>
            <a:pPr lvl="1" indent="-228600" defTabSz="914400">
              <a:spcBef>
                <a:spcPts val="700"/>
              </a:spcBef>
              <a:buClr>
                <a:schemeClr val="tx2"/>
              </a:buClr>
              <a:buSzPct val="45000"/>
              <a:buFontTx/>
              <a:buNone/>
            </a:pPr>
            <a:endParaRPr lang="en-US" altLang="en-US" sz="1300" dirty="0">
              <a:solidFill>
                <a:schemeClr val="tx1">
                  <a:lumMod val="65000"/>
                  <a:lumOff val="35000"/>
                </a:schemeClr>
              </a:solidFill>
              <a:latin typeface="+mn-lt"/>
              <a:cs typeface="+mn-cs"/>
            </a:endParaRPr>
          </a:p>
          <a:p>
            <a:pPr indent="-228600" defTabSz="914400">
              <a:spcBef>
                <a:spcPts val="700"/>
              </a:spcBef>
              <a:buClr>
                <a:schemeClr val="tx2"/>
              </a:buClr>
              <a:buSzPct val="45000"/>
              <a:buFont typeface="Wingdings" pitchFamily="2" charset="2"/>
              <a:buChar char=""/>
            </a:pPr>
            <a:r>
              <a:rPr lang="en-US" altLang="en-US" sz="1300" dirty="0">
                <a:solidFill>
                  <a:schemeClr val="tx1">
                    <a:lumMod val="65000"/>
                    <a:lumOff val="35000"/>
                  </a:schemeClr>
                </a:solidFill>
                <a:latin typeface="+mn-lt"/>
                <a:cs typeface="+mn-cs"/>
              </a:rPr>
              <a:t> Characteristics of a good defect report are that it’s right to the point, lists all appropriate information, and easy to understand.</a:t>
            </a:r>
          </a:p>
          <a:p>
            <a:pPr indent="-228600" defTabSz="914400">
              <a:spcBef>
                <a:spcPts val="700"/>
              </a:spcBef>
              <a:buClr>
                <a:schemeClr val="tx2"/>
              </a:buClr>
              <a:buSzPct val="45000"/>
              <a:buFontTx/>
              <a:buNone/>
            </a:pPr>
            <a:endParaRPr lang="en-US" altLang="en-US" sz="1300" dirty="0">
              <a:solidFill>
                <a:schemeClr val="tx1">
                  <a:lumMod val="65000"/>
                  <a:lumOff val="35000"/>
                </a:schemeClr>
              </a:solidFill>
              <a:latin typeface="+mn-lt"/>
              <a:cs typeface="+mn-cs"/>
            </a:endParaRPr>
          </a:p>
          <a:p>
            <a:pPr indent="-228600" defTabSz="914400">
              <a:spcBef>
                <a:spcPts val="700"/>
              </a:spcBef>
              <a:buClr>
                <a:schemeClr val="tx2"/>
              </a:buClr>
              <a:buSzPct val="45000"/>
              <a:buFont typeface="Wingdings" pitchFamily="2" charset="2"/>
              <a:buChar char=""/>
            </a:pPr>
            <a:r>
              <a:rPr lang="en-US" altLang="en-US" sz="1300" dirty="0">
                <a:solidFill>
                  <a:schemeClr val="tx1">
                    <a:lumMod val="65000"/>
                    <a:lumOff val="35000"/>
                  </a:schemeClr>
                </a:solidFill>
                <a:latin typeface="+mn-lt"/>
                <a:cs typeface="+mn-cs"/>
              </a:rPr>
              <a:t> It is easier and logical to follow a pattern rather that write unorganized and confusing reports.</a:t>
            </a:r>
          </a:p>
        </p:txBody>
      </p:sp>
    </p:spTree>
  </p:cSld>
  <p:clrMapOvr>
    <a:overrideClrMapping bg1="dk1" tx1="lt1" bg2="dk2" tx2="lt2" accent1="accent1" accent2="accent2" accent3="accent3" accent4="accent4" accent5="accent5" accent6="accent6" hlink="hlink" folHlink="folHlink"/>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507" name="Freeform 6">
            <a:extLst>
              <a:ext uri="{FF2B5EF4-FFF2-40B4-BE49-F238E27FC236}">
                <a16:creationId xmlns:a16="http://schemas.microsoft.com/office/drawing/2014/main" id="{1DF61F47-37EC-408A-BDC8-E491FB5E5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sp>
        <p:nvSpPr>
          <p:cNvPr id="20509" name="Rectangle 20508">
            <a:extLst>
              <a:ext uri="{FF2B5EF4-FFF2-40B4-BE49-F238E27FC236}">
                <a16:creationId xmlns:a16="http://schemas.microsoft.com/office/drawing/2014/main" id="{68157995-9098-42A2-8E36-8BA9015D7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0511" name="Rectangle 20510">
            <a:extLst>
              <a:ext uri="{FF2B5EF4-FFF2-40B4-BE49-F238E27FC236}">
                <a16:creationId xmlns:a16="http://schemas.microsoft.com/office/drawing/2014/main" id="{40851669-7281-49C2-8BF0-67BA70EC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81" name="Text Box 1">
            <a:extLst>
              <a:ext uri="{FF2B5EF4-FFF2-40B4-BE49-F238E27FC236}">
                <a16:creationId xmlns:a16="http://schemas.microsoft.com/office/drawing/2014/main" id="{5021A8CA-D32D-F41C-94EC-2A9724753363}"/>
              </a:ext>
            </a:extLst>
          </p:cNvPr>
          <p:cNvSpPr txBox="1">
            <a:spLocks noChangeArrowheads="1"/>
          </p:cNvSpPr>
          <p:nvPr/>
        </p:nvSpPr>
        <p:spPr bwMode="auto">
          <a:xfrm>
            <a:off x="2895601" y="382385"/>
            <a:ext cx="7845972" cy="81773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1440" tIns="45720" rIns="91440" bIns="45720" rtlCol="0" anchor="b">
            <a:norm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9pPr>
          </a:lstStyle>
          <a:p>
            <a:pPr algn="ctr" defTabSz="914400">
              <a:lnSpc>
                <a:spcPct val="90000"/>
              </a:lnSpc>
              <a:spcBef>
                <a:spcPct val="0"/>
              </a:spcBef>
              <a:spcAft>
                <a:spcPts val="600"/>
              </a:spcAft>
              <a:buClrTx/>
            </a:pPr>
            <a:r>
              <a:rPr lang="en-US" altLang="en-US" sz="4400" cap="all" spc="200" dirty="0">
                <a:solidFill>
                  <a:schemeClr val="tx2"/>
                </a:solidFill>
                <a:latin typeface="+mj-lt"/>
                <a:ea typeface="+mj-ea"/>
                <a:cs typeface="+mj-cs"/>
              </a:rPr>
              <a:t>Defect Tracking &amp; Reporting</a:t>
            </a:r>
          </a:p>
        </p:txBody>
      </p:sp>
      <p:sp>
        <p:nvSpPr>
          <p:cNvPr id="20513" name="Freeform: Shape 20512">
            <a:extLst>
              <a:ext uri="{FF2B5EF4-FFF2-40B4-BE49-F238E27FC236}">
                <a16:creationId xmlns:a16="http://schemas.microsoft.com/office/drawing/2014/main" id="{16992B13-74C4-4370-93C5-F5403D944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0"/>
            <a:ext cx="2275119" cy="6858000"/>
          </a:xfrm>
          <a:custGeom>
            <a:avLst/>
            <a:gdLst>
              <a:gd name="connsiteX0" fmla="*/ 0 w 2275119"/>
              <a:gd name="connsiteY0" fmla="*/ 0 h 6858000"/>
              <a:gd name="connsiteX1" fmla="*/ 1389294 w 2275119"/>
              <a:gd name="connsiteY1" fmla="*/ 0 h 6858000"/>
              <a:gd name="connsiteX2" fmla="*/ 1556068 w 2275119"/>
              <a:gd name="connsiteY2" fmla="*/ 0 h 6858000"/>
              <a:gd name="connsiteX3" fmla="*/ 2098907 w 2275119"/>
              <a:gd name="connsiteY3" fmla="*/ 0 h 6858000"/>
              <a:gd name="connsiteX4" fmla="*/ 2100494 w 2275119"/>
              <a:gd name="connsiteY4" fmla="*/ 68263 h 6858000"/>
              <a:gd name="connsiteX5" fmla="*/ 2108432 w 2275119"/>
              <a:gd name="connsiteY5" fmla="*/ 128588 h 6858000"/>
              <a:gd name="connsiteX6" fmla="*/ 2119544 w 2275119"/>
              <a:gd name="connsiteY6" fmla="*/ 180975 h 6858000"/>
              <a:gd name="connsiteX7" fmla="*/ 2133832 w 2275119"/>
              <a:gd name="connsiteY7" fmla="*/ 227013 h 6858000"/>
              <a:gd name="connsiteX8" fmla="*/ 2149707 w 2275119"/>
              <a:gd name="connsiteY8" fmla="*/ 268288 h 6858000"/>
              <a:gd name="connsiteX9" fmla="*/ 2168757 w 2275119"/>
              <a:gd name="connsiteY9" fmla="*/ 304800 h 6858000"/>
              <a:gd name="connsiteX10" fmla="*/ 2187807 w 2275119"/>
              <a:gd name="connsiteY10" fmla="*/ 342900 h 6858000"/>
              <a:gd name="connsiteX11" fmla="*/ 2206857 w 2275119"/>
              <a:gd name="connsiteY11" fmla="*/ 381000 h 6858000"/>
              <a:gd name="connsiteX12" fmla="*/ 2222732 w 2275119"/>
              <a:gd name="connsiteY12" fmla="*/ 417513 h 6858000"/>
              <a:gd name="connsiteX13" fmla="*/ 2238607 w 2275119"/>
              <a:gd name="connsiteY13" fmla="*/ 458788 h 6858000"/>
              <a:gd name="connsiteX14" fmla="*/ 2254482 w 2275119"/>
              <a:gd name="connsiteY14" fmla="*/ 504825 h 6858000"/>
              <a:gd name="connsiteX15" fmla="*/ 2265594 w 2275119"/>
              <a:gd name="connsiteY15" fmla="*/ 557213 h 6858000"/>
              <a:gd name="connsiteX16" fmla="*/ 2271944 w 2275119"/>
              <a:gd name="connsiteY16" fmla="*/ 617538 h 6858000"/>
              <a:gd name="connsiteX17" fmla="*/ 2275119 w 2275119"/>
              <a:gd name="connsiteY17" fmla="*/ 685800 h 6858000"/>
              <a:gd name="connsiteX18" fmla="*/ 2271944 w 2275119"/>
              <a:gd name="connsiteY18" fmla="*/ 754063 h 6858000"/>
              <a:gd name="connsiteX19" fmla="*/ 2265594 w 2275119"/>
              <a:gd name="connsiteY19" fmla="*/ 814388 h 6858000"/>
              <a:gd name="connsiteX20" fmla="*/ 2254482 w 2275119"/>
              <a:gd name="connsiteY20" fmla="*/ 866775 h 6858000"/>
              <a:gd name="connsiteX21" fmla="*/ 2238607 w 2275119"/>
              <a:gd name="connsiteY21" fmla="*/ 912813 h 6858000"/>
              <a:gd name="connsiteX22" fmla="*/ 2222732 w 2275119"/>
              <a:gd name="connsiteY22" fmla="*/ 954088 h 6858000"/>
              <a:gd name="connsiteX23" fmla="*/ 2206857 w 2275119"/>
              <a:gd name="connsiteY23" fmla="*/ 990600 h 6858000"/>
              <a:gd name="connsiteX24" fmla="*/ 2187807 w 2275119"/>
              <a:gd name="connsiteY24" fmla="*/ 1028700 h 6858000"/>
              <a:gd name="connsiteX25" fmla="*/ 2168757 w 2275119"/>
              <a:gd name="connsiteY25" fmla="*/ 1066800 h 6858000"/>
              <a:gd name="connsiteX26" fmla="*/ 2149707 w 2275119"/>
              <a:gd name="connsiteY26" fmla="*/ 1103313 h 6858000"/>
              <a:gd name="connsiteX27" fmla="*/ 2133832 w 2275119"/>
              <a:gd name="connsiteY27" fmla="*/ 1144588 h 6858000"/>
              <a:gd name="connsiteX28" fmla="*/ 2119544 w 2275119"/>
              <a:gd name="connsiteY28" fmla="*/ 1190625 h 6858000"/>
              <a:gd name="connsiteX29" fmla="*/ 2108432 w 2275119"/>
              <a:gd name="connsiteY29" fmla="*/ 1243013 h 6858000"/>
              <a:gd name="connsiteX30" fmla="*/ 2100494 w 2275119"/>
              <a:gd name="connsiteY30" fmla="*/ 1303338 h 6858000"/>
              <a:gd name="connsiteX31" fmla="*/ 2098907 w 2275119"/>
              <a:gd name="connsiteY31" fmla="*/ 1371600 h 6858000"/>
              <a:gd name="connsiteX32" fmla="*/ 2100494 w 2275119"/>
              <a:gd name="connsiteY32" fmla="*/ 1439863 h 6858000"/>
              <a:gd name="connsiteX33" fmla="*/ 2108432 w 2275119"/>
              <a:gd name="connsiteY33" fmla="*/ 1500188 h 6858000"/>
              <a:gd name="connsiteX34" fmla="*/ 2119544 w 2275119"/>
              <a:gd name="connsiteY34" fmla="*/ 1552575 h 6858000"/>
              <a:gd name="connsiteX35" fmla="*/ 2133832 w 2275119"/>
              <a:gd name="connsiteY35" fmla="*/ 1598613 h 6858000"/>
              <a:gd name="connsiteX36" fmla="*/ 2149707 w 2275119"/>
              <a:gd name="connsiteY36" fmla="*/ 1639888 h 6858000"/>
              <a:gd name="connsiteX37" fmla="*/ 2168757 w 2275119"/>
              <a:gd name="connsiteY37" fmla="*/ 1676400 h 6858000"/>
              <a:gd name="connsiteX38" fmla="*/ 2187807 w 2275119"/>
              <a:gd name="connsiteY38" fmla="*/ 1714500 h 6858000"/>
              <a:gd name="connsiteX39" fmla="*/ 2206857 w 2275119"/>
              <a:gd name="connsiteY39" fmla="*/ 1752600 h 6858000"/>
              <a:gd name="connsiteX40" fmla="*/ 2222732 w 2275119"/>
              <a:gd name="connsiteY40" fmla="*/ 1789113 h 6858000"/>
              <a:gd name="connsiteX41" fmla="*/ 2238607 w 2275119"/>
              <a:gd name="connsiteY41" fmla="*/ 1830388 h 6858000"/>
              <a:gd name="connsiteX42" fmla="*/ 2254482 w 2275119"/>
              <a:gd name="connsiteY42" fmla="*/ 1876425 h 6858000"/>
              <a:gd name="connsiteX43" fmla="*/ 2265594 w 2275119"/>
              <a:gd name="connsiteY43" fmla="*/ 1928813 h 6858000"/>
              <a:gd name="connsiteX44" fmla="*/ 2271944 w 2275119"/>
              <a:gd name="connsiteY44" fmla="*/ 1989138 h 6858000"/>
              <a:gd name="connsiteX45" fmla="*/ 2275119 w 2275119"/>
              <a:gd name="connsiteY45" fmla="*/ 2057400 h 6858000"/>
              <a:gd name="connsiteX46" fmla="*/ 2271944 w 2275119"/>
              <a:gd name="connsiteY46" fmla="*/ 2125663 h 6858000"/>
              <a:gd name="connsiteX47" fmla="*/ 2265594 w 2275119"/>
              <a:gd name="connsiteY47" fmla="*/ 2185988 h 6858000"/>
              <a:gd name="connsiteX48" fmla="*/ 2254482 w 2275119"/>
              <a:gd name="connsiteY48" fmla="*/ 2238375 h 6858000"/>
              <a:gd name="connsiteX49" fmla="*/ 2238607 w 2275119"/>
              <a:gd name="connsiteY49" fmla="*/ 2284413 h 6858000"/>
              <a:gd name="connsiteX50" fmla="*/ 2222732 w 2275119"/>
              <a:gd name="connsiteY50" fmla="*/ 2325688 h 6858000"/>
              <a:gd name="connsiteX51" fmla="*/ 2206857 w 2275119"/>
              <a:gd name="connsiteY51" fmla="*/ 2362200 h 6858000"/>
              <a:gd name="connsiteX52" fmla="*/ 2187807 w 2275119"/>
              <a:gd name="connsiteY52" fmla="*/ 2400300 h 6858000"/>
              <a:gd name="connsiteX53" fmla="*/ 2168757 w 2275119"/>
              <a:gd name="connsiteY53" fmla="*/ 2438400 h 6858000"/>
              <a:gd name="connsiteX54" fmla="*/ 2149707 w 2275119"/>
              <a:gd name="connsiteY54" fmla="*/ 2474913 h 6858000"/>
              <a:gd name="connsiteX55" fmla="*/ 2133832 w 2275119"/>
              <a:gd name="connsiteY55" fmla="*/ 2516188 h 6858000"/>
              <a:gd name="connsiteX56" fmla="*/ 2119544 w 2275119"/>
              <a:gd name="connsiteY56" fmla="*/ 2562225 h 6858000"/>
              <a:gd name="connsiteX57" fmla="*/ 2108432 w 2275119"/>
              <a:gd name="connsiteY57" fmla="*/ 2614613 h 6858000"/>
              <a:gd name="connsiteX58" fmla="*/ 2100494 w 2275119"/>
              <a:gd name="connsiteY58" fmla="*/ 2674938 h 6858000"/>
              <a:gd name="connsiteX59" fmla="*/ 2098907 w 2275119"/>
              <a:gd name="connsiteY59" fmla="*/ 2743200 h 6858000"/>
              <a:gd name="connsiteX60" fmla="*/ 2100494 w 2275119"/>
              <a:gd name="connsiteY60" fmla="*/ 2811463 h 6858000"/>
              <a:gd name="connsiteX61" fmla="*/ 2108432 w 2275119"/>
              <a:gd name="connsiteY61" fmla="*/ 2871788 h 6858000"/>
              <a:gd name="connsiteX62" fmla="*/ 2119544 w 2275119"/>
              <a:gd name="connsiteY62" fmla="*/ 2924175 h 6858000"/>
              <a:gd name="connsiteX63" fmla="*/ 2133832 w 2275119"/>
              <a:gd name="connsiteY63" fmla="*/ 2970213 h 6858000"/>
              <a:gd name="connsiteX64" fmla="*/ 2149707 w 2275119"/>
              <a:gd name="connsiteY64" fmla="*/ 3011488 h 6858000"/>
              <a:gd name="connsiteX65" fmla="*/ 2168757 w 2275119"/>
              <a:gd name="connsiteY65" fmla="*/ 3048000 h 6858000"/>
              <a:gd name="connsiteX66" fmla="*/ 2187807 w 2275119"/>
              <a:gd name="connsiteY66" fmla="*/ 3086100 h 6858000"/>
              <a:gd name="connsiteX67" fmla="*/ 2206857 w 2275119"/>
              <a:gd name="connsiteY67" fmla="*/ 3124200 h 6858000"/>
              <a:gd name="connsiteX68" fmla="*/ 2222732 w 2275119"/>
              <a:gd name="connsiteY68" fmla="*/ 3160713 h 6858000"/>
              <a:gd name="connsiteX69" fmla="*/ 2238607 w 2275119"/>
              <a:gd name="connsiteY69" fmla="*/ 3201988 h 6858000"/>
              <a:gd name="connsiteX70" fmla="*/ 2254482 w 2275119"/>
              <a:gd name="connsiteY70" fmla="*/ 3248025 h 6858000"/>
              <a:gd name="connsiteX71" fmla="*/ 2265594 w 2275119"/>
              <a:gd name="connsiteY71" fmla="*/ 3300413 h 6858000"/>
              <a:gd name="connsiteX72" fmla="*/ 2271944 w 2275119"/>
              <a:gd name="connsiteY72" fmla="*/ 3360738 h 6858000"/>
              <a:gd name="connsiteX73" fmla="*/ 2275119 w 2275119"/>
              <a:gd name="connsiteY73" fmla="*/ 3427413 h 6858000"/>
              <a:gd name="connsiteX74" fmla="*/ 2271944 w 2275119"/>
              <a:gd name="connsiteY74" fmla="*/ 3497263 h 6858000"/>
              <a:gd name="connsiteX75" fmla="*/ 2265594 w 2275119"/>
              <a:gd name="connsiteY75" fmla="*/ 3557588 h 6858000"/>
              <a:gd name="connsiteX76" fmla="*/ 2254482 w 2275119"/>
              <a:gd name="connsiteY76" fmla="*/ 3609975 h 6858000"/>
              <a:gd name="connsiteX77" fmla="*/ 2238607 w 2275119"/>
              <a:gd name="connsiteY77" fmla="*/ 3656013 h 6858000"/>
              <a:gd name="connsiteX78" fmla="*/ 2222732 w 2275119"/>
              <a:gd name="connsiteY78" fmla="*/ 3697288 h 6858000"/>
              <a:gd name="connsiteX79" fmla="*/ 2206857 w 2275119"/>
              <a:gd name="connsiteY79" fmla="*/ 3733800 h 6858000"/>
              <a:gd name="connsiteX80" fmla="*/ 2187807 w 2275119"/>
              <a:gd name="connsiteY80" fmla="*/ 3771900 h 6858000"/>
              <a:gd name="connsiteX81" fmla="*/ 2168757 w 2275119"/>
              <a:gd name="connsiteY81" fmla="*/ 3810000 h 6858000"/>
              <a:gd name="connsiteX82" fmla="*/ 2149707 w 2275119"/>
              <a:gd name="connsiteY82" fmla="*/ 3846513 h 6858000"/>
              <a:gd name="connsiteX83" fmla="*/ 2133832 w 2275119"/>
              <a:gd name="connsiteY83" fmla="*/ 3887788 h 6858000"/>
              <a:gd name="connsiteX84" fmla="*/ 2119544 w 2275119"/>
              <a:gd name="connsiteY84" fmla="*/ 3933825 h 6858000"/>
              <a:gd name="connsiteX85" fmla="*/ 2108432 w 2275119"/>
              <a:gd name="connsiteY85" fmla="*/ 3986213 h 6858000"/>
              <a:gd name="connsiteX86" fmla="*/ 2100494 w 2275119"/>
              <a:gd name="connsiteY86" fmla="*/ 4046538 h 6858000"/>
              <a:gd name="connsiteX87" fmla="*/ 2098907 w 2275119"/>
              <a:gd name="connsiteY87" fmla="*/ 4114800 h 6858000"/>
              <a:gd name="connsiteX88" fmla="*/ 2100494 w 2275119"/>
              <a:gd name="connsiteY88" fmla="*/ 4183063 h 6858000"/>
              <a:gd name="connsiteX89" fmla="*/ 2108432 w 2275119"/>
              <a:gd name="connsiteY89" fmla="*/ 4243388 h 6858000"/>
              <a:gd name="connsiteX90" fmla="*/ 2119544 w 2275119"/>
              <a:gd name="connsiteY90" fmla="*/ 4295775 h 6858000"/>
              <a:gd name="connsiteX91" fmla="*/ 2133832 w 2275119"/>
              <a:gd name="connsiteY91" fmla="*/ 4341813 h 6858000"/>
              <a:gd name="connsiteX92" fmla="*/ 2149707 w 2275119"/>
              <a:gd name="connsiteY92" fmla="*/ 4383088 h 6858000"/>
              <a:gd name="connsiteX93" fmla="*/ 2168757 w 2275119"/>
              <a:gd name="connsiteY93" fmla="*/ 4419600 h 6858000"/>
              <a:gd name="connsiteX94" fmla="*/ 2206857 w 2275119"/>
              <a:gd name="connsiteY94" fmla="*/ 4495800 h 6858000"/>
              <a:gd name="connsiteX95" fmla="*/ 2222732 w 2275119"/>
              <a:gd name="connsiteY95" fmla="*/ 4532313 h 6858000"/>
              <a:gd name="connsiteX96" fmla="*/ 2238607 w 2275119"/>
              <a:gd name="connsiteY96" fmla="*/ 4573588 h 6858000"/>
              <a:gd name="connsiteX97" fmla="*/ 2254482 w 2275119"/>
              <a:gd name="connsiteY97" fmla="*/ 4619625 h 6858000"/>
              <a:gd name="connsiteX98" fmla="*/ 2265594 w 2275119"/>
              <a:gd name="connsiteY98" fmla="*/ 4672013 h 6858000"/>
              <a:gd name="connsiteX99" fmla="*/ 2271944 w 2275119"/>
              <a:gd name="connsiteY99" fmla="*/ 4732338 h 6858000"/>
              <a:gd name="connsiteX100" fmla="*/ 2275119 w 2275119"/>
              <a:gd name="connsiteY100" fmla="*/ 4800600 h 6858000"/>
              <a:gd name="connsiteX101" fmla="*/ 2271944 w 2275119"/>
              <a:gd name="connsiteY101" fmla="*/ 4868863 h 6858000"/>
              <a:gd name="connsiteX102" fmla="*/ 2265594 w 2275119"/>
              <a:gd name="connsiteY102" fmla="*/ 4929188 h 6858000"/>
              <a:gd name="connsiteX103" fmla="*/ 2254482 w 2275119"/>
              <a:gd name="connsiteY103" fmla="*/ 4981575 h 6858000"/>
              <a:gd name="connsiteX104" fmla="*/ 2238607 w 2275119"/>
              <a:gd name="connsiteY104" fmla="*/ 5027613 h 6858000"/>
              <a:gd name="connsiteX105" fmla="*/ 2222732 w 2275119"/>
              <a:gd name="connsiteY105" fmla="*/ 5068888 h 6858000"/>
              <a:gd name="connsiteX106" fmla="*/ 2206857 w 2275119"/>
              <a:gd name="connsiteY106" fmla="*/ 5105400 h 6858000"/>
              <a:gd name="connsiteX107" fmla="*/ 2187807 w 2275119"/>
              <a:gd name="connsiteY107" fmla="*/ 5143500 h 6858000"/>
              <a:gd name="connsiteX108" fmla="*/ 2168757 w 2275119"/>
              <a:gd name="connsiteY108" fmla="*/ 5181600 h 6858000"/>
              <a:gd name="connsiteX109" fmla="*/ 2149707 w 2275119"/>
              <a:gd name="connsiteY109" fmla="*/ 5218113 h 6858000"/>
              <a:gd name="connsiteX110" fmla="*/ 2133832 w 2275119"/>
              <a:gd name="connsiteY110" fmla="*/ 5259388 h 6858000"/>
              <a:gd name="connsiteX111" fmla="*/ 2119544 w 2275119"/>
              <a:gd name="connsiteY111" fmla="*/ 5305425 h 6858000"/>
              <a:gd name="connsiteX112" fmla="*/ 2108432 w 2275119"/>
              <a:gd name="connsiteY112" fmla="*/ 5357813 h 6858000"/>
              <a:gd name="connsiteX113" fmla="*/ 2100494 w 2275119"/>
              <a:gd name="connsiteY113" fmla="*/ 5418138 h 6858000"/>
              <a:gd name="connsiteX114" fmla="*/ 2098907 w 2275119"/>
              <a:gd name="connsiteY114" fmla="*/ 5486400 h 6858000"/>
              <a:gd name="connsiteX115" fmla="*/ 2100494 w 2275119"/>
              <a:gd name="connsiteY115" fmla="*/ 5554663 h 6858000"/>
              <a:gd name="connsiteX116" fmla="*/ 2108432 w 2275119"/>
              <a:gd name="connsiteY116" fmla="*/ 5614988 h 6858000"/>
              <a:gd name="connsiteX117" fmla="*/ 2119544 w 2275119"/>
              <a:gd name="connsiteY117" fmla="*/ 5667375 h 6858000"/>
              <a:gd name="connsiteX118" fmla="*/ 2133832 w 2275119"/>
              <a:gd name="connsiteY118" fmla="*/ 5713413 h 6858000"/>
              <a:gd name="connsiteX119" fmla="*/ 2149707 w 2275119"/>
              <a:gd name="connsiteY119" fmla="*/ 5754688 h 6858000"/>
              <a:gd name="connsiteX120" fmla="*/ 2168757 w 2275119"/>
              <a:gd name="connsiteY120" fmla="*/ 5791200 h 6858000"/>
              <a:gd name="connsiteX121" fmla="*/ 2187807 w 2275119"/>
              <a:gd name="connsiteY121" fmla="*/ 5829300 h 6858000"/>
              <a:gd name="connsiteX122" fmla="*/ 2206857 w 2275119"/>
              <a:gd name="connsiteY122" fmla="*/ 5867400 h 6858000"/>
              <a:gd name="connsiteX123" fmla="*/ 2222732 w 2275119"/>
              <a:gd name="connsiteY123" fmla="*/ 5903913 h 6858000"/>
              <a:gd name="connsiteX124" fmla="*/ 2238607 w 2275119"/>
              <a:gd name="connsiteY124" fmla="*/ 5945188 h 6858000"/>
              <a:gd name="connsiteX125" fmla="*/ 2254482 w 2275119"/>
              <a:gd name="connsiteY125" fmla="*/ 5991225 h 6858000"/>
              <a:gd name="connsiteX126" fmla="*/ 2265594 w 2275119"/>
              <a:gd name="connsiteY126" fmla="*/ 6043613 h 6858000"/>
              <a:gd name="connsiteX127" fmla="*/ 2271944 w 2275119"/>
              <a:gd name="connsiteY127" fmla="*/ 6103938 h 6858000"/>
              <a:gd name="connsiteX128" fmla="*/ 2275119 w 2275119"/>
              <a:gd name="connsiteY128" fmla="*/ 6172200 h 6858000"/>
              <a:gd name="connsiteX129" fmla="*/ 2271944 w 2275119"/>
              <a:gd name="connsiteY129" fmla="*/ 6240463 h 6858000"/>
              <a:gd name="connsiteX130" fmla="*/ 2265594 w 2275119"/>
              <a:gd name="connsiteY130" fmla="*/ 6300788 h 6858000"/>
              <a:gd name="connsiteX131" fmla="*/ 2254482 w 2275119"/>
              <a:gd name="connsiteY131" fmla="*/ 6353175 h 6858000"/>
              <a:gd name="connsiteX132" fmla="*/ 2238607 w 2275119"/>
              <a:gd name="connsiteY132" fmla="*/ 6399213 h 6858000"/>
              <a:gd name="connsiteX133" fmla="*/ 2222732 w 2275119"/>
              <a:gd name="connsiteY133" fmla="*/ 6440488 h 6858000"/>
              <a:gd name="connsiteX134" fmla="*/ 2206857 w 2275119"/>
              <a:gd name="connsiteY134" fmla="*/ 6477000 h 6858000"/>
              <a:gd name="connsiteX135" fmla="*/ 2187807 w 2275119"/>
              <a:gd name="connsiteY135" fmla="*/ 6515100 h 6858000"/>
              <a:gd name="connsiteX136" fmla="*/ 2168757 w 2275119"/>
              <a:gd name="connsiteY136" fmla="*/ 6553200 h 6858000"/>
              <a:gd name="connsiteX137" fmla="*/ 2149707 w 2275119"/>
              <a:gd name="connsiteY137" fmla="*/ 6589713 h 6858000"/>
              <a:gd name="connsiteX138" fmla="*/ 2133832 w 2275119"/>
              <a:gd name="connsiteY138" fmla="*/ 6630988 h 6858000"/>
              <a:gd name="connsiteX139" fmla="*/ 2119544 w 2275119"/>
              <a:gd name="connsiteY139" fmla="*/ 6677025 h 6858000"/>
              <a:gd name="connsiteX140" fmla="*/ 2108432 w 2275119"/>
              <a:gd name="connsiteY140" fmla="*/ 6729413 h 6858000"/>
              <a:gd name="connsiteX141" fmla="*/ 2100494 w 2275119"/>
              <a:gd name="connsiteY141" fmla="*/ 6789738 h 6858000"/>
              <a:gd name="connsiteX142" fmla="*/ 2098907 w 2275119"/>
              <a:gd name="connsiteY142" fmla="*/ 6858000 h 6858000"/>
              <a:gd name="connsiteX143" fmla="*/ 1556068 w 2275119"/>
              <a:gd name="connsiteY143" fmla="*/ 6858000 h 6858000"/>
              <a:gd name="connsiteX144" fmla="*/ 1389294 w 2275119"/>
              <a:gd name="connsiteY144" fmla="*/ 6858000 h 6858000"/>
              <a:gd name="connsiteX145" fmla="*/ 0 w 2275119"/>
              <a:gd name="connsiteY14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2275119" h="6858000">
                <a:moveTo>
                  <a:pt x="0" y="0"/>
                </a:moveTo>
                <a:lnTo>
                  <a:pt x="1389294" y="0"/>
                </a:lnTo>
                <a:lnTo>
                  <a:pt x="1556068" y="0"/>
                </a:lnTo>
                <a:lnTo>
                  <a:pt x="2098907" y="0"/>
                </a:lnTo>
                <a:lnTo>
                  <a:pt x="2100494" y="68263"/>
                </a:lnTo>
                <a:lnTo>
                  <a:pt x="2108432" y="128588"/>
                </a:lnTo>
                <a:lnTo>
                  <a:pt x="2119544" y="180975"/>
                </a:lnTo>
                <a:lnTo>
                  <a:pt x="2133832" y="227013"/>
                </a:lnTo>
                <a:lnTo>
                  <a:pt x="2149707" y="268288"/>
                </a:lnTo>
                <a:lnTo>
                  <a:pt x="2168757" y="304800"/>
                </a:lnTo>
                <a:lnTo>
                  <a:pt x="2187807" y="342900"/>
                </a:lnTo>
                <a:lnTo>
                  <a:pt x="2206857" y="381000"/>
                </a:lnTo>
                <a:lnTo>
                  <a:pt x="2222732" y="417513"/>
                </a:lnTo>
                <a:lnTo>
                  <a:pt x="2238607" y="458788"/>
                </a:lnTo>
                <a:lnTo>
                  <a:pt x="2254482" y="504825"/>
                </a:lnTo>
                <a:lnTo>
                  <a:pt x="2265594" y="557213"/>
                </a:lnTo>
                <a:lnTo>
                  <a:pt x="2271944" y="617538"/>
                </a:lnTo>
                <a:lnTo>
                  <a:pt x="2275119" y="685800"/>
                </a:lnTo>
                <a:lnTo>
                  <a:pt x="2271944" y="754063"/>
                </a:lnTo>
                <a:lnTo>
                  <a:pt x="2265594" y="814388"/>
                </a:lnTo>
                <a:lnTo>
                  <a:pt x="2254482" y="866775"/>
                </a:lnTo>
                <a:lnTo>
                  <a:pt x="2238607" y="912813"/>
                </a:lnTo>
                <a:lnTo>
                  <a:pt x="2222732" y="954088"/>
                </a:lnTo>
                <a:lnTo>
                  <a:pt x="2206857" y="990600"/>
                </a:lnTo>
                <a:lnTo>
                  <a:pt x="2187807" y="1028700"/>
                </a:lnTo>
                <a:lnTo>
                  <a:pt x="2168757" y="1066800"/>
                </a:lnTo>
                <a:lnTo>
                  <a:pt x="2149707" y="1103313"/>
                </a:lnTo>
                <a:lnTo>
                  <a:pt x="2133832" y="1144588"/>
                </a:lnTo>
                <a:lnTo>
                  <a:pt x="2119544" y="1190625"/>
                </a:lnTo>
                <a:lnTo>
                  <a:pt x="2108432" y="1243013"/>
                </a:lnTo>
                <a:lnTo>
                  <a:pt x="2100494" y="1303338"/>
                </a:lnTo>
                <a:lnTo>
                  <a:pt x="2098907" y="1371600"/>
                </a:lnTo>
                <a:lnTo>
                  <a:pt x="2100494" y="1439863"/>
                </a:lnTo>
                <a:lnTo>
                  <a:pt x="2108432" y="1500188"/>
                </a:lnTo>
                <a:lnTo>
                  <a:pt x="2119544" y="1552575"/>
                </a:lnTo>
                <a:lnTo>
                  <a:pt x="2133832" y="1598613"/>
                </a:lnTo>
                <a:lnTo>
                  <a:pt x="2149707" y="1639888"/>
                </a:lnTo>
                <a:lnTo>
                  <a:pt x="2168757" y="1676400"/>
                </a:lnTo>
                <a:lnTo>
                  <a:pt x="2187807" y="1714500"/>
                </a:lnTo>
                <a:lnTo>
                  <a:pt x="2206857" y="1752600"/>
                </a:lnTo>
                <a:lnTo>
                  <a:pt x="2222732" y="1789113"/>
                </a:lnTo>
                <a:lnTo>
                  <a:pt x="2238607" y="1830388"/>
                </a:lnTo>
                <a:lnTo>
                  <a:pt x="2254482" y="1876425"/>
                </a:lnTo>
                <a:lnTo>
                  <a:pt x="2265594" y="1928813"/>
                </a:lnTo>
                <a:lnTo>
                  <a:pt x="2271944" y="1989138"/>
                </a:lnTo>
                <a:lnTo>
                  <a:pt x="2275119" y="2057400"/>
                </a:lnTo>
                <a:lnTo>
                  <a:pt x="2271944" y="2125663"/>
                </a:lnTo>
                <a:lnTo>
                  <a:pt x="2265594" y="2185988"/>
                </a:lnTo>
                <a:lnTo>
                  <a:pt x="2254482" y="2238375"/>
                </a:lnTo>
                <a:lnTo>
                  <a:pt x="2238607" y="2284413"/>
                </a:lnTo>
                <a:lnTo>
                  <a:pt x="2222732" y="2325688"/>
                </a:lnTo>
                <a:lnTo>
                  <a:pt x="2206857" y="2362200"/>
                </a:lnTo>
                <a:lnTo>
                  <a:pt x="2187807" y="2400300"/>
                </a:lnTo>
                <a:lnTo>
                  <a:pt x="2168757" y="2438400"/>
                </a:lnTo>
                <a:lnTo>
                  <a:pt x="2149707" y="2474913"/>
                </a:lnTo>
                <a:lnTo>
                  <a:pt x="2133832" y="2516188"/>
                </a:lnTo>
                <a:lnTo>
                  <a:pt x="2119544" y="2562225"/>
                </a:lnTo>
                <a:lnTo>
                  <a:pt x="2108432" y="2614613"/>
                </a:lnTo>
                <a:lnTo>
                  <a:pt x="2100494" y="2674938"/>
                </a:lnTo>
                <a:lnTo>
                  <a:pt x="2098907" y="2743200"/>
                </a:lnTo>
                <a:lnTo>
                  <a:pt x="2100494" y="2811463"/>
                </a:lnTo>
                <a:lnTo>
                  <a:pt x="2108432" y="2871788"/>
                </a:lnTo>
                <a:lnTo>
                  <a:pt x="2119544" y="2924175"/>
                </a:lnTo>
                <a:lnTo>
                  <a:pt x="2133832" y="2970213"/>
                </a:lnTo>
                <a:lnTo>
                  <a:pt x="2149707" y="3011488"/>
                </a:lnTo>
                <a:lnTo>
                  <a:pt x="2168757" y="3048000"/>
                </a:lnTo>
                <a:lnTo>
                  <a:pt x="2187807" y="3086100"/>
                </a:lnTo>
                <a:lnTo>
                  <a:pt x="2206857" y="3124200"/>
                </a:lnTo>
                <a:lnTo>
                  <a:pt x="2222732" y="3160713"/>
                </a:lnTo>
                <a:lnTo>
                  <a:pt x="2238607" y="3201988"/>
                </a:lnTo>
                <a:lnTo>
                  <a:pt x="2254482" y="3248025"/>
                </a:lnTo>
                <a:lnTo>
                  <a:pt x="2265594" y="3300413"/>
                </a:lnTo>
                <a:lnTo>
                  <a:pt x="2271944" y="3360738"/>
                </a:lnTo>
                <a:lnTo>
                  <a:pt x="2275119" y="3427413"/>
                </a:lnTo>
                <a:lnTo>
                  <a:pt x="2271944" y="3497263"/>
                </a:lnTo>
                <a:lnTo>
                  <a:pt x="2265594" y="3557588"/>
                </a:lnTo>
                <a:lnTo>
                  <a:pt x="2254482" y="3609975"/>
                </a:lnTo>
                <a:lnTo>
                  <a:pt x="2238607" y="3656013"/>
                </a:lnTo>
                <a:lnTo>
                  <a:pt x="2222732" y="3697288"/>
                </a:lnTo>
                <a:lnTo>
                  <a:pt x="2206857" y="3733800"/>
                </a:lnTo>
                <a:lnTo>
                  <a:pt x="2187807" y="3771900"/>
                </a:lnTo>
                <a:lnTo>
                  <a:pt x="2168757" y="3810000"/>
                </a:lnTo>
                <a:lnTo>
                  <a:pt x="2149707" y="3846513"/>
                </a:lnTo>
                <a:lnTo>
                  <a:pt x="2133832" y="3887788"/>
                </a:lnTo>
                <a:lnTo>
                  <a:pt x="2119544" y="3933825"/>
                </a:lnTo>
                <a:lnTo>
                  <a:pt x="2108432" y="3986213"/>
                </a:lnTo>
                <a:lnTo>
                  <a:pt x="2100494" y="4046538"/>
                </a:lnTo>
                <a:lnTo>
                  <a:pt x="2098907" y="4114800"/>
                </a:lnTo>
                <a:lnTo>
                  <a:pt x="2100494" y="4183063"/>
                </a:lnTo>
                <a:lnTo>
                  <a:pt x="2108432" y="4243388"/>
                </a:lnTo>
                <a:lnTo>
                  <a:pt x="2119544" y="4295775"/>
                </a:lnTo>
                <a:lnTo>
                  <a:pt x="2133832" y="4341813"/>
                </a:lnTo>
                <a:lnTo>
                  <a:pt x="2149707" y="4383088"/>
                </a:lnTo>
                <a:lnTo>
                  <a:pt x="2168757" y="4419600"/>
                </a:lnTo>
                <a:lnTo>
                  <a:pt x="2206857" y="4495800"/>
                </a:lnTo>
                <a:lnTo>
                  <a:pt x="2222732" y="4532313"/>
                </a:lnTo>
                <a:lnTo>
                  <a:pt x="2238607" y="4573588"/>
                </a:lnTo>
                <a:lnTo>
                  <a:pt x="2254482" y="4619625"/>
                </a:lnTo>
                <a:lnTo>
                  <a:pt x="2265594" y="4672013"/>
                </a:lnTo>
                <a:lnTo>
                  <a:pt x="2271944" y="4732338"/>
                </a:lnTo>
                <a:lnTo>
                  <a:pt x="2275119" y="4800600"/>
                </a:lnTo>
                <a:lnTo>
                  <a:pt x="2271944" y="4868863"/>
                </a:lnTo>
                <a:lnTo>
                  <a:pt x="2265594" y="4929188"/>
                </a:lnTo>
                <a:lnTo>
                  <a:pt x="2254482" y="4981575"/>
                </a:lnTo>
                <a:lnTo>
                  <a:pt x="2238607" y="5027613"/>
                </a:lnTo>
                <a:lnTo>
                  <a:pt x="2222732" y="5068888"/>
                </a:lnTo>
                <a:lnTo>
                  <a:pt x="2206857" y="5105400"/>
                </a:lnTo>
                <a:lnTo>
                  <a:pt x="2187807" y="5143500"/>
                </a:lnTo>
                <a:lnTo>
                  <a:pt x="2168757" y="5181600"/>
                </a:lnTo>
                <a:lnTo>
                  <a:pt x="2149707" y="5218113"/>
                </a:lnTo>
                <a:lnTo>
                  <a:pt x="2133832" y="5259388"/>
                </a:lnTo>
                <a:lnTo>
                  <a:pt x="2119544" y="5305425"/>
                </a:lnTo>
                <a:lnTo>
                  <a:pt x="2108432" y="5357813"/>
                </a:lnTo>
                <a:lnTo>
                  <a:pt x="2100494" y="5418138"/>
                </a:lnTo>
                <a:lnTo>
                  <a:pt x="2098907" y="5486400"/>
                </a:lnTo>
                <a:lnTo>
                  <a:pt x="2100494" y="5554663"/>
                </a:lnTo>
                <a:lnTo>
                  <a:pt x="2108432" y="5614988"/>
                </a:lnTo>
                <a:lnTo>
                  <a:pt x="2119544" y="5667375"/>
                </a:lnTo>
                <a:lnTo>
                  <a:pt x="2133832" y="5713413"/>
                </a:lnTo>
                <a:lnTo>
                  <a:pt x="2149707" y="5754688"/>
                </a:lnTo>
                <a:lnTo>
                  <a:pt x="2168757" y="5791200"/>
                </a:lnTo>
                <a:lnTo>
                  <a:pt x="2187807" y="5829300"/>
                </a:lnTo>
                <a:lnTo>
                  <a:pt x="2206857" y="5867400"/>
                </a:lnTo>
                <a:lnTo>
                  <a:pt x="2222732" y="5903913"/>
                </a:lnTo>
                <a:lnTo>
                  <a:pt x="2238607" y="5945188"/>
                </a:lnTo>
                <a:lnTo>
                  <a:pt x="2254482" y="5991225"/>
                </a:lnTo>
                <a:lnTo>
                  <a:pt x="2265594" y="6043613"/>
                </a:lnTo>
                <a:lnTo>
                  <a:pt x="2271944" y="6103938"/>
                </a:lnTo>
                <a:lnTo>
                  <a:pt x="2275119" y="6172200"/>
                </a:lnTo>
                <a:lnTo>
                  <a:pt x="2271944" y="6240463"/>
                </a:lnTo>
                <a:lnTo>
                  <a:pt x="2265594" y="6300788"/>
                </a:lnTo>
                <a:lnTo>
                  <a:pt x="2254482" y="6353175"/>
                </a:lnTo>
                <a:lnTo>
                  <a:pt x="2238607" y="6399213"/>
                </a:lnTo>
                <a:lnTo>
                  <a:pt x="2222732" y="6440488"/>
                </a:lnTo>
                <a:lnTo>
                  <a:pt x="2206857" y="6477000"/>
                </a:lnTo>
                <a:lnTo>
                  <a:pt x="2187807" y="6515100"/>
                </a:lnTo>
                <a:lnTo>
                  <a:pt x="2168757" y="6553200"/>
                </a:lnTo>
                <a:lnTo>
                  <a:pt x="2149707" y="6589713"/>
                </a:lnTo>
                <a:lnTo>
                  <a:pt x="2133832" y="6630988"/>
                </a:lnTo>
                <a:lnTo>
                  <a:pt x="2119544" y="6677025"/>
                </a:lnTo>
                <a:lnTo>
                  <a:pt x="2108432" y="6729413"/>
                </a:lnTo>
                <a:lnTo>
                  <a:pt x="2100494" y="6789738"/>
                </a:lnTo>
                <a:lnTo>
                  <a:pt x="2098907" y="6858000"/>
                </a:lnTo>
                <a:lnTo>
                  <a:pt x="1556068" y="6858000"/>
                </a:lnTo>
                <a:lnTo>
                  <a:pt x="1389294" y="6858000"/>
                </a:lnTo>
                <a:lnTo>
                  <a:pt x="0" y="6858000"/>
                </a:lnTo>
                <a:close/>
              </a:path>
            </a:pathLst>
          </a:custGeom>
          <a:solidFill>
            <a:schemeClr val="accent1"/>
          </a:solidFill>
          <a:ln w="0">
            <a:noFill/>
            <a:prstDash val="solid"/>
            <a:round/>
            <a:headEnd/>
            <a:tailEnd/>
          </a:ln>
        </p:spPr>
        <p:txBody>
          <a:bodyPr/>
          <a:lstStyle/>
          <a:p>
            <a:endParaRPr lang="en-US"/>
          </a:p>
        </p:txBody>
      </p:sp>
      <p:sp>
        <p:nvSpPr>
          <p:cNvPr id="20515" name="Rectangle 20514">
            <a:extLst>
              <a:ext uri="{FF2B5EF4-FFF2-40B4-BE49-F238E27FC236}">
                <a16:creationId xmlns:a16="http://schemas.microsoft.com/office/drawing/2014/main" id="{A3AE1F77-1EC8-47BA-A381-B6618A2FCD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0482" name="Text Box 2">
            <a:extLst>
              <a:ext uri="{FF2B5EF4-FFF2-40B4-BE49-F238E27FC236}">
                <a16:creationId xmlns:a16="http://schemas.microsoft.com/office/drawing/2014/main" id="{F7B013CF-C7BC-3634-C676-922AB621052B}"/>
              </a:ext>
            </a:extLst>
          </p:cNvPr>
          <p:cNvSpPr txBox="1">
            <a:spLocks noChangeArrowheads="1"/>
          </p:cNvSpPr>
          <p:nvPr/>
        </p:nvSpPr>
        <p:spPr bwMode="auto">
          <a:xfrm>
            <a:off x="2895599" y="1200122"/>
            <a:ext cx="8655269" cy="519016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1440" tIns="45720" rIns="91440" bIns="45720" rtlCol="0">
            <a:normAutofit fontScale="92500" lnSpcReduction="10000"/>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1pPr>
            <a:lvl2pPr marL="735013" indent="-277813">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cs typeface="Arial" panose="020B0604020202020204" pitchFamily="34" charset="0"/>
              </a:defRPr>
            </a:lvl9pPr>
          </a:lstStyle>
          <a:p>
            <a:pPr defTabSz="914400">
              <a:spcBef>
                <a:spcPts val="700"/>
              </a:spcBef>
              <a:buClr>
                <a:schemeClr val="tx2"/>
              </a:buClr>
              <a:buSzPct val="45000"/>
            </a:pPr>
            <a:r>
              <a:rPr lang="en-US" altLang="en-US" sz="1600" dirty="0">
                <a:solidFill>
                  <a:schemeClr val="tx1">
                    <a:lumMod val="65000"/>
                    <a:lumOff val="35000"/>
                  </a:schemeClr>
                </a:solidFill>
                <a:latin typeface="+mn-lt"/>
                <a:cs typeface="+mn-cs"/>
              </a:rPr>
              <a:t>Defect tracking is the process of finding defects in a product (by inspection, testing or recording feedback from customers), and making new versions of the product that fix the defects.</a:t>
            </a:r>
          </a:p>
          <a:p>
            <a:pPr defTabSz="914400">
              <a:spcBef>
                <a:spcPts val="700"/>
              </a:spcBef>
              <a:buClr>
                <a:schemeClr val="tx2"/>
              </a:buClr>
              <a:buSzPct val="45000"/>
            </a:pPr>
            <a:endParaRPr lang="en-US" altLang="en-US" sz="1600" dirty="0">
              <a:solidFill>
                <a:schemeClr val="tx1">
                  <a:lumMod val="65000"/>
                  <a:lumOff val="35000"/>
                </a:schemeClr>
              </a:solidFill>
              <a:latin typeface="+mn-lt"/>
              <a:cs typeface="+mn-cs"/>
            </a:endParaRPr>
          </a:p>
          <a:p>
            <a:pPr defTabSz="914400">
              <a:spcBef>
                <a:spcPts val="700"/>
              </a:spcBef>
              <a:buClr>
                <a:schemeClr val="tx2"/>
              </a:buClr>
              <a:buSzPct val="45000"/>
            </a:pPr>
            <a:r>
              <a:rPr lang="en-US" altLang="en-US" sz="1600" dirty="0">
                <a:solidFill>
                  <a:schemeClr val="tx1">
                    <a:lumMod val="65000"/>
                    <a:lumOff val="35000"/>
                  </a:schemeClr>
                </a:solidFill>
                <a:latin typeface="+mn-lt"/>
                <a:cs typeface="+mn-cs"/>
              </a:rPr>
              <a:t> Defects are useful</a:t>
            </a:r>
          </a:p>
          <a:p>
            <a:pPr lvl="1" indent="-228600" defTabSz="914400">
              <a:spcBef>
                <a:spcPts val="700"/>
              </a:spcBef>
              <a:buClr>
                <a:schemeClr val="tx2"/>
              </a:buClr>
              <a:buSzPct val="45000"/>
              <a:buFont typeface="Wingdings" pitchFamily="2" charset="2"/>
              <a:buChar char=""/>
            </a:pPr>
            <a:r>
              <a:rPr lang="en-US" altLang="en-US" sz="1600" dirty="0">
                <a:solidFill>
                  <a:schemeClr val="tx1">
                    <a:lumMod val="65000"/>
                    <a:lumOff val="35000"/>
                  </a:schemeClr>
                </a:solidFill>
                <a:latin typeface="+mn-lt"/>
                <a:cs typeface="+mn-cs"/>
              </a:rPr>
              <a:t>In correcting the software</a:t>
            </a:r>
          </a:p>
          <a:p>
            <a:pPr lvl="1" indent="-228600" defTabSz="914400">
              <a:spcBef>
                <a:spcPts val="700"/>
              </a:spcBef>
              <a:buClr>
                <a:schemeClr val="tx2"/>
              </a:buClr>
              <a:buSzPct val="45000"/>
              <a:buFont typeface="Wingdings" pitchFamily="2" charset="2"/>
              <a:buChar char=""/>
            </a:pPr>
            <a:r>
              <a:rPr lang="en-US" altLang="en-US" sz="1600" dirty="0">
                <a:solidFill>
                  <a:schemeClr val="tx1">
                    <a:lumMod val="65000"/>
                    <a:lumOff val="35000"/>
                  </a:schemeClr>
                </a:solidFill>
                <a:latin typeface="+mn-lt"/>
                <a:cs typeface="+mn-cs"/>
              </a:rPr>
              <a:t>To predict the quality of the software</a:t>
            </a:r>
          </a:p>
          <a:p>
            <a:pPr lvl="1" indent="-228600" defTabSz="914400">
              <a:spcBef>
                <a:spcPts val="700"/>
              </a:spcBef>
              <a:buClr>
                <a:schemeClr val="tx2"/>
              </a:buClr>
              <a:buSzPct val="45000"/>
              <a:buFont typeface="Wingdings" pitchFamily="2" charset="2"/>
              <a:buChar char=""/>
            </a:pPr>
            <a:r>
              <a:rPr lang="en-US" altLang="en-US" sz="1600" dirty="0">
                <a:solidFill>
                  <a:schemeClr val="tx1">
                    <a:lumMod val="65000"/>
                    <a:lumOff val="35000"/>
                  </a:schemeClr>
                </a:solidFill>
                <a:latin typeface="+mn-lt"/>
                <a:cs typeface="+mn-cs"/>
              </a:rPr>
              <a:t>To gather statistics used to develop defect expectations in future applications</a:t>
            </a:r>
          </a:p>
          <a:p>
            <a:pPr lvl="1" indent="-228600" defTabSz="914400">
              <a:spcBef>
                <a:spcPts val="700"/>
              </a:spcBef>
              <a:buClr>
                <a:schemeClr val="tx2"/>
              </a:buClr>
              <a:buSzPct val="45000"/>
              <a:buFont typeface="Wingdings" pitchFamily="2" charset="2"/>
              <a:buChar char=""/>
            </a:pPr>
            <a:r>
              <a:rPr lang="en-US" altLang="en-US" sz="1600" dirty="0">
                <a:solidFill>
                  <a:schemeClr val="tx1">
                    <a:lumMod val="65000"/>
                    <a:lumOff val="35000"/>
                  </a:schemeClr>
                </a:solidFill>
                <a:latin typeface="+mn-lt"/>
                <a:cs typeface="+mn-cs"/>
              </a:rPr>
              <a:t>To take preventive actions like training, establishing methods &amp; procedures </a:t>
            </a:r>
            <a:r>
              <a:rPr lang="en-US" altLang="en-US" sz="1600" dirty="0" err="1">
                <a:solidFill>
                  <a:schemeClr val="tx1">
                    <a:lumMod val="65000"/>
                    <a:lumOff val="35000"/>
                  </a:schemeClr>
                </a:solidFill>
                <a:latin typeface="+mn-lt"/>
                <a:cs typeface="+mn-cs"/>
              </a:rPr>
              <a:t>etc</a:t>
            </a:r>
            <a:endParaRPr lang="en-US" altLang="en-US" sz="1600" dirty="0">
              <a:solidFill>
                <a:schemeClr val="tx1">
                  <a:lumMod val="65000"/>
                  <a:lumOff val="35000"/>
                </a:schemeClr>
              </a:solidFill>
              <a:latin typeface="+mn-lt"/>
              <a:cs typeface="+mn-cs"/>
            </a:endParaRPr>
          </a:p>
          <a:p>
            <a:pPr lvl="1" indent="-228600" defTabSz="914400">
              <a:spcBef>
                <a:spcPts val="700"/>
              </a:spcBef>
              <a:buClr>
                <a:schemeClr val="tx2"/>
              </a:buClr>
              <a:buSzPct val="45000"/>
              <a:buFont typeface="Wingdings" pitchFamily="2" charset="2"/>
              <a:buChar char=""/>
            </a:pPr>
            <a:r>
              <a:rPr lang="en-US" altLang="en-US" sz="1600" dirty="0">
                <a:solidFill>
                  <a:schemeClr val="tx1">
                    <a:lumMod val="65000"/>
                    <a:lumOff val="35000"/>
                  </a:schemeClr>
                </a:solidFill>
                <a:latin typeface="+mn-lt"/>
                <a:cs typeface="+mn-cs"/>
              </a:rPr>
              <a:t>To reduce </a:t>
            </a:r>
            <a:r>
              <a:rPr lang="en-US" altLang="en-US" sz="1600" dirty="0" err="1">
                <a:solidFill>
                  <a:schemeClr val="tx1">
                    <a:lumMod val="65000"/>
                    <a:lumOff val="35000"/>
                  </a:schemeClr>
                </a:solidFill>
                <a:latin typeface="+mn-lt"/>
                <a:cs typeface="+mn-cs"/>
              </a:rPr>
              <a:t>CoQ</a:t>
            </a:r>
            <a:r>
              <a:rPr lang="en-US" altLang="en-US" sz="1600" dirty="0">
                <a:solidFill>
                  <a:schemeClr val="tx1">
                    <a:lumMod val="65000"/>
                    <a:lumOff val="35000"/>
                  </a:schemeClr>
                </a:solidFill>
                <a:latin typeface="+mn-lt"/>
                <a:cs typeface="+mn-cs"/>
              </a:rPr>
              <a:t> ( </a:t>
            </a:r>
            <a:r>
              <a:rPr lang="en-US" altLang="en-US" sz="1600" dirty="0" err="1">
                <a:solidFill>
                  <a:schemeClr val="tx1">
                    <a:lumMod val="65000"/>
                    <a:lumOff val="35000"/>
                  </a:schemeClr>
                </a:solidFill>
                <a:latin typeface="+mn-lt"/>
                <a:cs typeface="+mn-cs"/>
              </a:rPr>
              <a:t>CoQ</a:t>
            </a:r>
            <a:r>
              <a:rPr lang="en-US" altLang="en-US" sz="1600" dirty="0">
                <a:solidFill>
                  <a:schemeClr val="tx1">
                    <a:lumMod val="65000"/>
                    <a:lumOff val="35000"/>
                  </a:schemeClr>
                </a:solidFill>
                <a:latin typeface="+mn-lt"/>
                <a:cs typeface="+mn-cs"/>
              </a:rPr>
              <a:t> = Preventive + Appraisal + Failure)</a:t>
            </a:r>
          </a:p>
          <a:p>
            <a:pPr lvl="1" indent="-228600" defTabSz="914400">
              <a:spcBef>
                <a:spcPts val="700"/>
              </a:spcBef>
              <a:buClr>
                <a:schemeClr val="tx2"/>
              </a:buClr>
              <a:buSzPct val="45000"/>
              <a:buFont typeface="Wingdings" pitchFamily="2" charset="2"/>
              <a:buChar char=""/>
            </a:pPr>
            <a:r>
              <a:rPr lang="en-US" altLang="en-US" sz="1600" dirty="0">
                <a:solidFill>
                  <a:schemeClr val="tx1">
                    <a:lumMod val="65000"/>
                    <a:lumOff val="35000"/>
                  </a:schemeClr>
                </a:solidFill>
                <a:latin typeface="+mn-lt"/>
                <a:cs typeface="+mn-cs"/>
              </a:rPr>
              <a:t>To improve the software development process.</a:t>
            </a:r>
          </a:p>
          <a:p>
            <a:pPr defTabSz="914400">
              <a:spcBef>
                <a:spcPts val="700"/>
              </a:spcBef>
              <a:buClr>
                <a:schemeClr val="tx2"/>
              </a:buClr>
              <a:buSzPct val="45000"/>
            </a:pPr>
            <a:r>
              <a:rPr lang="en-US" altLang="en-US" sz="1600" dirty="0">
                <a:solidFill>
                  <a:schemeClr val="tx1">
                    <a:lumMod val="65000"/>
                    <a:lumOff val="35000"/>
                  </a:schemeClr>
                </a:solidFill>
                <a:latin typeface="+mn-lt"/>
                <a:cs typeface="+mn-cs"/>
              </a:rPr>
              <a:t> Stakeholders should be informed about</a:t>
            </a:r>
          </a:p>
          <a:p>
            <a:pPr lvl="1" indent="-228600" defTabSz="914400">
              <a:spcBef>
                <a:spcPts val="700"/>
              </a:spcBef>
              <a:buClr>
                <a:schemeClr val="tx2"/>
              </a:buClr>
              <a:buSzPct val="45000"/>
              <a:buFont typeface="Wingdings" pitchFamily="2" charset="2"/>
              <a:buChar char=""/>
            </a:pPr>
            <a:r>
              <a:rPr lang="en-US" altLang="en-US" sz="1600" dirty="0">
                <a:solidFill>
                  <a:schemeClr val="tx1">
                    <a:lumMod val="65000"/>
                    <a:lumOff val="35000"/>
                  </a:schemeClr>
                </a:solidFill>
                <a:latin typeface="+mn-lt"/>
                <a:cs typeface="+mn-cs"/>
              </a:rPr>
              <a:t>Test progress</a:t>
            </a:r>
          </a:p>
          <a:p>
            <a:pPr lvl="1" indent="-228600" defTabSz="914400">
              <a:spcBef>
                <a:spcPts val="700"/>
              </a:spcBef>
              <a:buClr>
                <a:schemeClr val="tx2"/>
              </a:buClr>
              <a:buSzPct val="45000"/>
              <a:buFont typeface="Wingdings" pitchFamily="2" charset="2"/>
              <a:buChar char=""/>
            </a:pPr>
            <a:r>
              <a:rPr lang="en-US" altLang="en-US" sz="1600" dirty="0">
                <a:solidFill>
                  <a:schemeClr val="tx1">
                    <a:lumMod val="65000"/>
                    <a:lumOff val="35000"/>
                  </a:schemeClr>
                </a:solidFill>
                <a:latin typeface="+mn-lt"/>
                <a:cs typeface="+mn-cs"/>
              </a:rPr>
              <a:t>Software quality</a:t>
            </a:r>
          </a:p>
          <a:p>
            <a:pPr defTabSz="914400">
              <a:spcBef>
                <a:spcPts val="700"/>
              </a:spcBef>
              <a:buClr>
                <a:schemeClr val="tx2"/>
              </a:buClr>
              <a:buSzPct val="45000"/>
            </a:pPr>
            <a:r>
              <a:rPr lang="en-US" altLang="en-US" sz="1600" dirty="0">
                <a:solidFill>
                  <a:schemeClr val="tx1">
                    <a:lumMod val="65000"/>
                    <a:lumOff val="35000"/>
                  </a:schemeClr>
                </a:solidFill>
                <a:latin typeface="+mn-lt"/>
                <a:cs typeface="+mn-cs"/>
              </a:rPr>
              <a:t> Defect tracking systems are computer database systems that store defects and help people to manage them. Some third-party defect management tools available are as follows:</a:t>
            </a:r>
          </a:p>
          <a:p>
            <a:pPr lvl="1" indent="-228600" defTabSz="914400">
              <a:spcBef>
                <a:spcPts val="700"/>
              </a:spcBef>
              <a:buClr>
                <a:schemeClr val="tx2"/>
              </a:buClr>
              <a:buSzPct val="45000"/>
              <a:buFont typeface="Wingdings" pitchFamily="2" charset="2"/>
              <a:buChar char=""/>
            </a:pPr>
            <a:r>
              <a:rPr lang="en-US" altLang="en-US" sz="1600" dirty="0">
                <a:solidFill>
                  <a:schemeClr val="tx1">
                    <a:lumMod val="65000"/>
                    <a:lumOff val="35000"/>
                  </a:schemeClr>
                </a:solidFill>
                <a:latin typeface="+mn-lt"/>
                <a:cs typeface="+mn-cs"/>
              </a:rPr>
              <a:t>HP Quality Center</a:t>
            </a:r>
          </a:p>
          <a:p>
            <a:pPr lvl="1" indent="-228600" defTabSz="914400">
              <a:spcBef>
                <a:spcPts val="700"/>
              </a:spcBef>
              <a:buClr>
                <a:schemeClr val="tx2"/>
              </a:buClr>
              <a:buSzPct val="45000"/>
              <a:buFont typeface="Wingdings" pitchFamily="2" charset="2"/>
              <a:buChar char=""/>
            </a:pPr>
            <a:r>
              <a:rPr lang="en-US" altLang="en-US" sz="1600" dirty="0">
                <a:solidFill>
                  <a:schemeClr val="tx1">
                    <a:lumMod val="65000"/>
                    <a:lumOff val="35000"/>
                  </a:schemeClr>
                </a:solidFill>
                <a:latin typeface="+mn-lt"/>
                <a:cs typeface="+mn-cs"/>
              </a:rPr>
              <a:t>Bugzilla (Opensource)</a:t>
            </a:r>
          </a:p>
          <a:p>
            <a:pPr lvl="1" indent="-228600" defTabSz="914400">
              <a:spcBef>
                <a:spcPts val="700"/>
              </a:spcBef>
              <a:buClr>
                <a:schemeClr val="tx2"/>
              </a:buClr>
              <a:buSzPct val="45000"/>
              <a:buFont typeface="Wingdings" pitchFamily="2" charset="2"/>
              <a:buChar char=""/>
            </a:pPr>
            <a:r>
              <a:rPr lang="en-US" altLang="en-US" sz="1600" dirty="0">
                <a:solidFill>
                  <a:schemeClr val="tx1">
                    <a:lumMod val="65000"/>
                    <a:lumOff val="35000"/>
                  </a:schemeClr>
                </a:solidFill>
                <a:latin typeface="+mn-lt"/>
                <a:cs typeface="+mn-cs"/>
              </a:rPr>
              <a:t>JIRA</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Testing </a:t>
            </a:r>
          </a:p>
        </p:txBody>
      </p:sp>
      <p:sp>
        <p:nvSpPr>
          <p:cNvPr id="3" name="Content Placeholder 2"/>
          <p:cNvSpPr>
            <a:spLocks noGrp="1"/>
          </p:cNvSpPr>
          <p:nvPr>
            <p:ph idx="1"/>
          </p:nvPr>
        </p:nvSpPr>
        <p:spPr/>
        <p:txBody>
          <a:bodyPr>
            <a:normAutofit fontScale="85000" lnSpcReduction="10000"/>
          </a:bodyPr>
          <a:lstStyle/>
          <a:p>
            <a:r>
              <a:rPr lang="en-US" dirty="0"/>
              <a:t>Stress Testing </a:t>
            </a:r>
          </a:p>
          <a:p>
            <a:pPr lvl="1"/>
            <a:r>
              <a:rPr lang="en-US" dirty="0"/>
              <a:t>Checks if the system can respond to many simultaneous requests</a:t>
            </a:r>
            <a:br>
              <a:rPr lang="en-US" dirty="0"/>
            </a:br>
            <a:r>
              <a:rPr lang="en-US" dirty="0"/>
              <a:t>(maximum # of users, peak demands) </a:t>
            </a:r>
          </a:p>
          <a:p>
            <a:r>
              <a:rPr lang="en-US" dirty="0"/>
              <a:t>Volume testing</a:t>
            </a:r>
          </a:p>
          <a:p>
            <a:pPr lvl="1"/>
            <a:r>
              <a:rPr lang="en-US" dirty="0"/>
              <a:t>Test what happens if large amounts of data are handled</a:t>
            </a:r>
          </a:p>
          <a:p>
            <a:r>
              <a:rPr lang="en-US" dirty="0"/>
              <a:t>Configuration testing </a:t>
            </a:r>
          </a:p>
          <a:p>
            <a:pPr lvl="1"/>
            <a:r>
              <a:rPr lang="en-US" dirty="0"/>
              <a:t>Test the various software and hardware configurations </a:t>
            </a:r>
          </a:p>
          <a:p>
            <a:r>
              <a:rPr lang="en-US" dirty="0"/>
              <a:t>Compatibility test</a:t>
            </a:r>
          </a:p>
          <a:p>
            <a:pPr lvl="1"/>
            <a:r>
              <a:rPr lang="en-US" dirty="0"/>
              <a:t>Test backward compatibility with existing systems </a:t>
            </a:r>
          </a:p>
          <a:p>
            <a:r>
              <a:rPr lang="en-US" dirty="0"/>
              <a:t>Security testing </a:t>
            </a:r>
          </a:p>
          <a:p>
            <a:pPr lvl="1"/>
            <a:r>
              <a:rPr lang="en-US" dirty="0"/>
              <a:t>Try to violate security requirements </a:t>
            </a:r>
          </a:p>
          <a:p>
            <a:endParaRPr lang="en-US" dirty="0"/>
          </a:p>
        </p:txBody>
      </p:sp>
      <p:sp>
        <p:nvSpPr>
          <p:cNvPr id="4" name="Slide Number Placeholder 3"/>
          <p:cNvSpPr>
            <a:spLocks noGrp="1"/>
          </p:cNvSpPr>
          <p:nvPr>
            <p:ph type="sldNum" sz="quarter" idx="12"/>
          </p:nvPr>
        </p:nvSpPr>
        <p:spPr/>
        <p:txBody>
          <a:bodyPr/>
          <a:lstStyle/>
          <a:p>
            <a:fld id="{B543A0FD-1CA6-4228-86A2-78061B4844C8}" type="slidenum">
              <a:rPr lang="en-US" smtClean="0"/>
              <a:t>149</a:t>
            </a:fld>
            <a:endParaRPr lang="en-US"/>
          </a:p>
        </p:txBody>
      </p:sp>
    </p:spTree>
    <p:extLst>
      <p:ext uri="{BB962C8B-B14F-4D97-AF65-F5344CB8AC3E}">
        <p14:creationId xmlns:p14="http://schemas.microsoft.com/office/powerpoint/2010/main" val="1465164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F39A7A-89EA-4D7E-870A-3C099F599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668" y="160867"/>
            <a:ext cx="10950700" cy="65362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6">
            <a:extLst>
              <a:ext uri="{FF2B5EF4-FFF2-40B4-BE49-F238E27FC236}">
                <a16:creationId xmlns:a16="http://schemas.microsoft.com/office/drawing/2014/main" id="{7B1200C0-8D6D-42B6-ADB7-E4795C0D0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59872"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bg2"/>
          </a:solidFill>
          <a:ln w="0">
            <a:noFill/>
            <a:prstDash val="solid"/>
            <a:round/>
            <a:headEnd/>
            <a:tailEnd/>
          </a:ln>
        </p:spPr>
        <p:txBody>
          <a:bodyPr/>
          <a:lstStyle/>
          <a:p>
            <a:endParaRPr lang="en-US"/>
          </a:p>
        </p:txBody>
      </p:sp>
      <p:sp>
        <p:nvSpPr>
          <p:cNvPr id="11" name="Freeform 6">
            <a:extLst>
              <a:ext uri="{FF2B5EF4-FFF2-40B4-BE49-F238E27FC236}">
                <a16:creationId xmlns:a16="http://schemas.microsoft.com/office/drawing/2014/main" id="{1AD880E1-1BBB-4E9C-ABD0-632428BBFD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pic>
        <p:nvPicPr>
          <p:cNvPr id="2" name="Picture 1">
            <a:extLst>
              <a:ext uri="{FF2B5EF4-FFF2-40B4-BE49-F238E27FC236}">
                <a16:creationId xmlns:a16="http://schemas.microsoft.com/office/drawing/2014/main" id="{4E9F483E-71E0-B43F-2926-A73CBCFB1CBA}"/>
              </a:ext>
            </a:extLst>
          </p:cNvPr>
          <p:cNvPicPr>
            <a:picLocks noChangeAspect="1"/>
          </p:cNvPicPr>
          <p:nvPr/>
        </p:nvPicPr>
        <p:blipFill>
          <a:blip r:embed="rId2"/>
          <a:stretch>
            <a:fillRect/>
          </a:stretch>
        </p:blipFill>
        <p:spPr>
          <a:xfrm>
            <a:off x="1926812" y="804333"/>
            <a:ext cx="8785494" cy="5249332"/>
          </a:xfrm>
          <a:prstGeom prst="rect">
            <a:avLst/>
          </a:prstGeom>
        </p:spPr>
      </p:pic>
      <p:sp>
        <p:nvSpPr>
          <p:cNvPr id="13" name="Rectangle 12">
            <a:extLst>
              <a:ext uri="{FF2B5EF4-FFF2-40B4-BE49-F238E27FC236}">
                <a16:creationId xmlns:a16="http://schemas.microsoft.com/office/drawing/2014/main" id="{3FE92B7D-47AE-4A59-8B04-31731220B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rgbClr val="F55C2B"/>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6064442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Testing </a:t>
            </a:r>
          </a:p>
        </p:txBody>
      </p:sp>
      <p:sp>
        <p:nvSpPr>
          <p:cNvPr id="3" name="Content Placeholder 2"/>
          <p:cNvSpPr>
            <a:spLocks noGrp="1"/>
          </p:cNvSpPr>
          <p:nvPr>
            <p:ph idx="1"/>
          </p:nvPr>
        </p:nvSpPr>
        <p:spPr/>
        <p:txBody>
          <a:bodyPr>
            <a:normAutofit fontScale="92500" lnSpcReduction="20000"/>
          </a:bodyPr>
          <a:lstStyle/>
          <a:p>
            <a:r>
              <a:rPr lang="en-US" dirty="0"/>
              <a:t>Timing testing</a:t>
            </a:r>
          </a:p>
          <a:p>
            <a:pPr lvl="1"/>
            <a:r>
              <a:rPr lang="en-US" dirty="0"/>
              <a:t>Evaluate response times and time to perform a function </a:t>
            </a:r>
          </a:p>
          <a:p>
            <a:r>
              <a:rPr lang="en-US" dirty="0"/>
              <a:t>Environmental test </a:t>
            </a:r>
          </a:p>
          <a:p>
            <a:pPr lvl="1"/>
            <a:r>
              <a:rPr lang="en-US" dirty="0"/>
              <a:t>Test tolerances for heat, humidity, motion, portability </a:t>
            </a:r>
          </a:p>
          <a:p>
            <a:r>
              <a:rPr lang="en-US" dirty="0"/>
              <a:t>Quality testing</a:t>
            </a:r>
          </a:p>
          <a:p>
            <a:pPr lvl="1"/>
            <a:r>
              <a:rPr lang="en-US" dirty="0"/>
              <a:t>Test reliability, maintainability &amp; availability of the system</a:t>
            </a:r>
          </a:p>
          <a:p>
            <a:r>
              <a:rPr lang="en-US" dirty="0"/>
              <a:t>Recovery testing </a:t>
            </a:r>
          </a:p>
          <a:p>
            <a:pPr lvl="1"/>
            <a:r>
              <a:rPr lang="en-US" dirty="0"/>
              <a:t>Tests system’s response to presence of errors or loss of data. </a:t>
            </a:r>
          </a:p>
          <a:p>
            <a:r>
              <a:rPr lang="en-US" dirty="0"/>
              <a:t>Human factors testing</a:t>
            </a:r>
          </a:p>
          <a:p>
            <a:pPr lvl="1"/>
            <a:r>
              <a:rPr lang="en-US" dirty="0"/>
              <a:t>Tests user interface with user </a:t>
            </a:r>
          </a:p>
          <a:p>
            <a:endParaRPr lang="en-US" dirty="0"/>
          </a:p>
        </p:txBody>
      </p:sp>
      <p:sp>
        <p:nvSpPr>
          <p:cNvPr id="4" name="Slide Number Placeholder 3"/>
          <p:cNvSpPr>
            <a:spLocks noGrp="1"/>
          </p:cNvSpPr>
          <p:nvPr>
            <p:ph type="sldNum" sz="quarter" idx="12"/>
          </p:nvPr>
        </p:nvSpPr>
        <p:spPr/>
        <p:txBody>
          <a:bodyPr/>
          <a:lstStyle/>
          <a:p>
            <a:fld id="{B543A0FD-1CA6-4228-86A2-78061B4844C8}" type="slidenum">
              <a:rPr lang="en-US" smtClean="0"/>
              <a:t>150</a:t>
            </a:fld>
            <a:endParaRPr lang="en-US"/>
          </a:p>
        </p:txBody>
      </p:sp>
    </p:spTree>
    <p:extLst>
      <p:ext uri="{BB962C8B-B14F-4D97-AF65-F5344CB8AC3E}">
        <p14:creationId xmlns:p14="http://schemas.microsoft.com/office/powerpoint/2010/main" val="388087779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Non-Functional System Testing</a:t>
            </a:r>
          </a:p>
        </p:txBody>
      </p:sp>
      <p:sp>
        <p:nvSpPr>
          <p:cNvPr id="6" name="Content Placeholder 5"/>
          <p:cNvSpPr>
            <a:spLocks noGrp="1"/>
          </p:cNvSpPr>
          <p:nvPr>
            <p:ph idx="1"/>
          </p:nvPr>
        </p:nvSpPr>
        <p:spPr/>
        <p:txBody>
          <a:bodyPr>
            <a:normAutofit/>
          </a:bodyPr>
          <a:lstStyle/>
          <a:p>
            <a:r>
              <a:rPr lang="en-US" dirty="0"/>
              <a:t>Performance Testing:</a:t>
            </a:r>
          </a:p>
          <a:p>
            <a:pPr lvl="1"/>
            <a:r>
              <a:rPr lang="en-US" dirty="0"/>
              <a:t>Evaluates the overall performance of the system.</a:t>
            </a:r>
          </a:p>
          <a:p>
            <a:r>
              <a:rPr lang="en-US" dirty="0"/>
              <a:t>Key elements are as follows:</a:t>
            </a:r>
          </a:p>
          <a:p>
            <a:pPr lvl="1"/>
            <a:r>
              <a:rPr lang="en-US" dirty="0"/>
              <a:t>Validates that the system meets the expected response time.</a:t>
            </a:r>
          </a:p>
          <a:p>
            <a:pPr lvl="1"/>
            <a:r>
              <a:rPr lang="en-US" dirty="0"/>
              <a:t>Evaluates that the significant elements of the application meet the desired response time.</a:t>
            </a:r>
          </a:p>
          <a:p>
            <a:pPr lvl="1"/>
            <a:r>
              <a:rPr lang="en-US" dirty="0"/>
              <a:t>It can also be conducted as a part of integration testing and system testing.</a:t>
            </a:r>
          </a:p>
        </p:txBody>
      </p:sp>
      <p:sp>
        <p:nvSpPr>
          <p:cNvPr id="4" name="Slide Number Placeholder 3"/>
          <p:cNvSpPr>
            <a:spLocks noGrp="1"/>
          </p:cNvSpPr>
          <p:nvPr>
            <p:ph type="sldNum" sz="quarter" idx="12"/>
          </p:nvPr>
        </p:nvSpPr>
        <p:spPr/>
        <p:txBody>
          <a:bodyPr/>
          <a:lstStyle/>
          <a:p>
            <a:fld id="{B8DACC02-A2BD-4578-8E03-6D891060A695}" type="slidenum">
              <a:rPr lang="en-US" smtClean="0"/>
              <a:t>151</a:t>
            </a:fld>
            <a:endParaRPr lang="en-US"/>
          </a:p>
        </p:txBody>
      </p:sp>
    </p:spTree>
    <p:extLst>
      <p:ext uri="{BB962C8B-B14F-4D97-AF65-F5344CB8AC3E}">
        <p14:creationId xmlns:p14="http://schemas.microsoft.com/office/powerpoint/2010/main" val="286431221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Non-Functional System Testing</a:t>
            </a:r>
          </a:p>
        </p:txBody>
      </p:sp>
      <p:sp>
        <p:nvSpPr>
          <p:cNvPr id="6" name="Content Placeholder 5"/>
          <p:cNvSpPr>
            <a:spLocks noGrp="1"/>
          </p:cNvSpPr>
          <p:nvPr>
            <p:ph idx="1"/>
          </p:nvPr>
        </p:nvSpPr>
        <p:spPr/>
        <p:txBody>
          <a:bodyPr>
            <a:normAutofit fontScale="92500" lnSpcReduction="10000"/>
          </a:bodyPr>
          <a:lstStyle/>
          <a:p>
            <a:r>
              <a:rPr lang="en-US" dirty="0"/>
              <a:t>Load Testing:</a:t>
            </a:r>
          </a:p>
          <a:p>
            <a:pPr lvl="1"/>
            <a:r>
              <a:rPr lang="en-US" dirty="0"/>
              <a:t>Evaluates whether the system’s performance is as expected under normal and expected conditions.</a:t>
            </a:r>
          </a:p>
          <a:p>
            <a:r>
              <a:rPr lang="en-US" dirty="0"/>
              <a:t>Key points are:</a:t>
            </a:r>
          </a:p>
          <a:p>
            <a:pPr lvl="1"/>
            <a:r>
              <a:rPr lang="en-US" dirty="0"/>
              <a:t>Validates that the system performs as expected when concurrent users access the application and get the expected response time.</a:t>
            </a:r>
          </a:p>
          <a:p>
            <a:pPr lvl="1"/>
            <a:r>
              <a:rPr lang="en-US" dirty="0"/>
              <a:t>This test is repeated with multiple users to get the response time and throughput.</a:t>
            </a:r>
          </a:p>
          <a:p>
            <a:pPr lvl="1"/>
            <a:r>
              <a:rPr lang="en-US" dirty="0"/>
              <a:t>At the time of testing, the database should be realistic.</a:t>
            </a:r>
          </a:p>
          <a:p>
            <a:pPr lvl="1"/>
            <a:r>
              <a:rPr lang="en-US" dirty="0"/>
              <a:t>The test should be conducted on a dedicated server which stimulates the actual environment.</a:t>
            </a:r>
          </a:p>
          <a:p>
            <a:r>
              <a:rPr lang="en-US" dirty="0"/>
              <a:t>How many hits/requests should the system be able to handle?</a:t>
            </a:r>
          </a:p>
          <a:p>
            <a:r>
              <a:rPr lang="en-US" dirty="0"/>
              <a:t>What should be its performance under these circumstances?</a:t>
            </a:r>
          </a:p>
          <a:p>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t>152</a:t>
            </a:fld>
            <a:endParaRPr lang="en-US"/>
          </a:p>
        </p:txBody>
      </p:sp>
    </p:spTree>
    <p:extLst>
      <p:ext uri="{BB962C8B-B14F-4D97-AF65-F5344CB8AC3E}">
        <p14:creationId xmlns:p14="http://schemas.microsoft.com/office/powerpoint/2010/main" val="14899220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Non-Functional System Testing</a:t>
            </a:r>
          </a:p>
        </p:txBody>
      </p:sp>
      <p:sp>
        <p:nvSpPr>
          <p:cNvPr id="6" name="Content Placeholder 5"/>
          <p:cNvSpPr>
            <a:spLocks noGrp="1"/>
          </p:cNvSpPr>
          <p:nvPr>
            <p:ph idx="1"/>
          </p:nvPr>
        </p:nvSpPr>
        <p:spPr/>
        <p:txBody>
          <a:bodyPr>
            <a:normAutofit/>
          </a:bodyPr>
          <a:lstStyle/>
          <a:p>
            <a:r>
              <a:rPr lang="en-US" dirty="0"/>
              <a:t>Stress Testing:</a:t>
            </a:r>
          </a:p>
          <a:p>
            <a:pPr lvl="1"/>
            <a:r>
              <a:rPr lang="en-US" dirty="0"/>
              <a:t>Evaluates whether the system’s performance is as expected when it is low on resources.</a:t>
            </a:r>
          </a:p>
          <a:p>
            <a:r>
              <a:rPr lang="en-US" dirty="0"/>
              <a:t>Key points are:</a:t>
            </a:r>
          </a:p>
          <a:p>
            <a:pPr lvl="1"/>
            <a:r>
              <a:rPr lang="en-US" dirty="0"/>
              <a:t>Test on low memory or low disc space on clients/servers that reveal the defects which cannot be found under normal conditions.</a:t>
            </a:r>
          </a:p>
          <a:p>
            <a:pPr lvl="1"/>
            <a:r>
              <a:rPr lang="en-US" dirty="0"/>
              <a:t>Multiple users perform the same transactions on the same data.</a:t>
            </a:r>
          </a:p>
          <a:p>
            <a:pPr lvl="1"/>
            <a:r>
              <a:rPr lang="en-US" dirty="0"/>
              <a:t>Multiple clients are connected to the servers with different workloads.</a:t>
            </a:r>
          </a:p>
          <a:p>
            <a:pPr lvl="1"/>
            <a:r>
              <a:rPr lang="en-US" dirty="0"/>
              <a:t>Reduce the Think Time to “Zero” to stress the servers to their maximum stress.</a:t>
            </a:r>
          </a:p>
          <a:p>
            <a:r>
              <a:rPr lang="en-US" dirty="0"/>
              <a:t>Think Time: Just like the time interval between typing your user and password.</a:t>
            </a:r>
          </a:p>
        </p:txBody>
      </p:sp>
      <p:sp>
        <p:nvSpPr>
          <p:cNvPr id="4" name="Slide Number Placeholder 3"/>
          <p:cNvSpPr>
            <a:spLocks noGrp="1"/>
          </p:cNvSpPr>
          <p:nvPr>
            <p:ph type="sldNum" sz="quarter" idx="12"/>
          </p:nvPr>
        </p:nvSpPr>
        <p:spPr/>
        <p:txBody>
          <a:bodyPr/>
          <a:lstStyle/>
          <a:p>
            <a:fld id="{B8DACC02-A2BD-4578-8E03-6D891060A695}" type="slidenum">
              <a:rPr lang="en-US" smtClean="0"/>
              <a:t>153</a:t>
            </a:fld>
            <a:endParaRPr lang="en-US"/>
          </a:p>
        </p:txBody>
      </p:sp>
    </p:spTree>
    <p:extLst>
      <p:ext uri="{BB962C8B-B14F-4D97-AF65-F5344CB8AC3E}">
        <p14:creationId xmlns:p14="http://schemas.microsoft.com/office/powerpoint/2010/main" val="27890500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Title 1"/>
          <p:cNvSpPr>
            <a:spLocks noGrp="1"/>
          </p:cNvSpPr>
          <p:nvPr>
            <p:ph type="title"/>
          </p:nvPr>
        </p:nvSpPr>
        <p:spPr/>
        <p:txBody>
          <a:bodyPr/>
          <a:lstStyle/>
          <a:p>
            <a:r>
              <a:rPr lang="en-US" dirty="0"/>
              <a:t>Stress Testing</a:t>
            </a:r>
          </a:p>
        </p:txBody>
      </p:sp>
      <p:sp>
        <p:nvSpPr>
          <p:cNvPr id="28677" name="Content Placeholder 2"/>
          <p:cNvSpPr>
            <a:spLocks noGrp="1"/>
          </p:cNvSpPr>
          <p:nvPr>
            <p:ph type="body" idx="1"/>
          </p:nvPr>
        </p:nvSpPr>
        <p:spPr/>
        <p:txBody>
          <a:bodyPr/>
          <a:lstStyle/>
          <a:p>
            <a:r>
              <a:rPr lang="en-US" dirty="0"/>
              <a:t>Often requires extensive simulation of the execution environment</a:t>
            </a:r>
          </a:p>
          <a:p>
            <a:pPr lvl="1"/>
            <a:r>
              <a:rPr lang="en-US" dirty="0"/>
              <a:t>With systematic variation:  What happens when we push the parameters?  What if the number of users or requests is 10 times more, or 1000 times more?</a:t>
            </a:r>
          </a:p>
          <a:p>
            <a:r>
              <a:rPr lang="en-US" dirty="0"/>
              <a:t>Often requires more resources (human and machine) than typical test cases</a:t>
            </a:r>
          </a:p>
          <a:p>
            <a:pPr lvl="1"/>
            <a:r>
              <a:rPr lang="en-US" dirty="0"/>
              <a:t>Separate from regular feature tests</a:t>
            </a:r>
          </a:p>
          <a:p>
            <a:pPr lvl="1"/>
            <a:r>
              <a:rPr lang="en-US" dirty="0"/>
              <a:t>Run less often, with more manual control</a:t>
            </a:r>
          </a:p>
          <a:p>
            <a:pPr lvl="1"/>
            <a:r>
              <a:rPr lang="en-US" dirty="0"/>
              <a:t>Diagnose deviations from expectation</a:t>
            </a:r>
          </a:p>
          <a:p>
            <a:pPr lvl="2"/>
            <a:r>
              <a:rPr lang="en-US" dirty="0"/>
              <a:t>Which may include difficult debugging of latent faults! </a:t>
            </a:r>
          </a:p>
        </p:txBody>
      </p:sp>
      <p:sp>
        <p:nvSpPr>
          <p:cNvPr id="2" name="Slide Number Placeholder 1"/>
          <p:cNvSpPr>
            <a:spLocks noGrp="1"/>
          </p:cNvSpPr>
          <p:nvPr>
            <p:ph type="sldNum" sz="quarter" idx="12"/>
          </p:nvPr>
        </p:nvSpPr>
        <p:spPr/>
        <p:txBody>
          <a:bodyPr/>
          <a:lstStyle/>
          <a:p>
            <a:fld id="{B543A0FD-1CA6-4228-86A2-78061B4844C8}" type="slidenum">
              <a:rPr lang="en-US" smtClean="0"/>
              <a:t>154</a:t>
            </a:fld>
            <a:endParaRPr lang="en-US"/>
          </a:p>
        </p:txBody>
      </p:sp>
    </p:spTree>
    <p:extLst>
      <p:ext uri="{BB962C8B-B14F-4D97-AF65-F5344CB8AC3E}">
        <p14:creationId xmlns:p14="http://schemas.microsoft.com/office/powerpoint/2010/main" val="2476730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a:extLst>
              <a:ext uri="{FF2B5EF4-FFF2-40B4-BE49-F238E27FC236}">
                <a16:creationId xmlns:a16="http://schemas.microsoft.com/office/drawing/2014/main" id="{0020B389-316A-700F-7B7B-1D6BA28875B6}"/>
              </a:ext>
            </a:extLst>
          </p:cNvPr>
          <p:cNvSpPr txBox="1">
            <a:spLocks noChangeArrowheads="1"/>
          </p:cNvSpPr>
          <p:nvPr/>
        </p:nvSpPr>
        <p:spPr bwMode="auto">
          <a:xfrm>
            <a:off x="1905001" y="762001"/>
            <a:ext cx="8474075"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31788">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1pPr>
            <a:lvl2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2pPr>
            <a:lvl3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3pPr>
            <a:lvl4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4pPr>
            <a:lvl5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9pPr>
          </a:lstStyle>
          <a:p>
            <a:pPr>
              <a:spcBef>
                <a:spcPts val="550"/>
              </a:spcBef>
            </a:pPr>
            <a:r>
              <a:rPr lang="en-US" altLang="en-US" sz="2400" b="1" dirty="0"/>
              <a:t>Disadvantages of waterfall model</a:t>
            </a:r>
          </a:p>
          <a:p>
            <a:pPr>
              <a:spcBef>
                <a:spcPts val="550"/>
              </a:spcBef>
            </a:pPr>
            <a:endParaRPr lang="en-US" altLang="en-US" sz="2400" b="1" u="sng" dirty="0"/>
          </a:p>
          <a:p>
            <a:pPr>
              <a:spcBef>
                <a:spcPts val="550"/>
              </a:spcBef>
              <a:buClr>
                <a:srgbClr val="4E84C4"/>
              </a:buClr>
              <a:buSzPct val="45000"/>
              <a:buFont typeface="Wingdings" pitchFamily="2" charset="2"/>
              <a:buChar char=""/>
            </a:pPr>
            <a:r>
              <a:rPr lang="en-US" altLang="en-US" sz="2400" dirty="0"/>
              <a:t>Once an application is in the testing stage, it is very difficult to go back and change something that was not well-thought out in the concept stage</a:t>
            </a:r>
          </a:p>
          <a:p>
            <a:pPr>
              <a:spcBef>
                <a:spcPts val="550"/>
              </a:spcBef>
              <a:buSzPct val="45000"/>
            </a:pPr>
            <a:endParaRPr lang="en-US" altLang="en-US" sz="2400" dirty="0"/>
          </a:p>
          <a:p>
            <a:pPr>
              <a:spcBef>
                <a:spcPts val="550"/>
              </a:spcBef>
              <a:buClr>
                <a:srgbClr val="4E84C4"/>
              </a:buClr>
              <a:buSzPct val="45000"/>
              <a:buFont typeface="Wingdings" pitchFamily="2" charset="2"/>
              <a:buChar char=""/>
            </a:pPr>
            <a:r>
              <a:rPr lang="en-US" altLang="en-US" sz="2400" dirty="0"/>
              <a:t>No working software is produced until late during the life cycle</a:t>
            </a:r>
          </a:p>
          <a:p>
            <a:pPr>
              <a:spcBef>
                <a:spcPts val="550"/>
              </a:spcBef>
              <a:buSzPct val="45000"/>
            </a:pPr>
            <a:endParaRPr lang="en-US" altLang="en-US" sz="2400" dirty="0"/>
          </a:p>
          <a:p>
            <a:pPr>
              <a:spcBef>
                <a:spcPts val="550"/>
              </a:spcBef>
              <a:buClr>
                <a:srgbClr val="4E84C4"/>
              </a:buClr>
              <a:buSzPct val="45000"/>
              <a:buFont typeface="Wingdings" pitchFamily="2" charset="2"/>
              <a:buChar char=""/>
            </a:pPr>
            <a:r>
              <a:rPr lang="en-US" altLang="en-US" sz="2400" dirty="0"/>
              <a:t>High amounts of risk and uncertainty</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512" name="Freeform 6">
            <a:extLst>
              <a:ext uri="{FF2B5EF4-FFF2-40B4-BE49-F238E27FC236}">
                <a16:creationId xmlns:a16="http://schemas.microsoft.com/office/drawing/2014/main" id="{D09F5552-39CF-49BE-9BA3-F2C2E97DD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sp>
        <p:nvSpPr>
          <p:cNvPr id="21514" name="Rectangle 21513">
            <a:extLst>
              <a:ext uri="{FF2B5EF4-FFF2-40B4-BE49-F238E27FC236}">
                <a16:creationId xmlns:a16="http://schemas.microsoft.com/office/drawing/2014/main" id="{6CCDD5D4-DC0E-4B2C-8B6B-FCAA00ECE0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505" name="Text Box 1">
            <a:extLst>
              <a:ext uri="{FF2B5EF4-FFF2-40B4-BE49-F238E27FC236}">
                <a16:creationId xmlns:a16="http://schemas.microsoft.com/office/drawing/2014/main" id="{116BA285-4779-FF98-C33B-471A5EADD4AD}"/>
              </a:ext>
            </a:extLst>
          </p:cNvPr>
          <p:cNvSpPr txBox="1">
            <a:spLocks noChangeArrowheads="1"/>
          </p:cNvSpPr>
          <p:nvPr/>
        </p:nvSpPr>
        <p:spPr bwMode="auto">
          <a:xfrm>
            <a:off x="1251678" y="382385"/>
            <a:ext cx="10178322" cy="149213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1440" tIns="45720" rIns="91440" bIns="45720" rtlCol="0" anchor="ctr">
            <a:norm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9pPr>
          </a:lstStyle>
          <a:p>
            <a:pPr defTabSz="914400">
              <a:lnSpc>
                <a:spcPct val="90000"/>
              </a:lnSpc>
              <a:spcBef>
                <a:spcPct val="0"/>
              </a:spcBef>
              <a:spcAft>
                <a:spcPts val="600"/>
              </a:spcAft>
            </a:pPr>
            <a:r>
              <a:rPr lang="en-US" altLang="en-US" sz="5100" b="1" cap="all" spc="200">
                <a:solidFill>
                  <a:schemeClr val="tx2"/>
                </a:solidFill>
                <a:latin typeface="+mj-lt"/>
                <a:ea typeface="+mj-ea"/>
                <a:cs typeface="+mj-cs"/>
              </a:rPr>
              <a:t>When to use the waterfall model</a:t>
            </a:r>
          </a:p>
        </p:txBody>
      </p:sp>
      <p:graphicFrame>
        <p:nvGraphicFramePr>
          <p:cNvPr id="21508" name="Text Box 2">
            <a:extLst>
              <a:ext uri="{FF2B5EF4-FFF2-40B4-BE49-F238E27FC236}">
                <a16:creationId xmlns:a16="http://schemas.microsoft.com/office/drawing/2014/main" id="{D94E5ED7-D33C-2996-27AF-669A4E41D520}"/>
              </a:ext>
            </a:extLst>
          </p:cNvPr>
          <p:cNvGraphicFramePr/>
          <p:nvPr>
            <p:extLst>
              <p:ext uri="{D42A27DB-BD31-4B8C-83A1-F6EECF244321}">
                <p14:modId xmlns:p14="http://schemas.microsoft.com/office/powerpoint/2010/main" val="2230911371"/>
              </p:ext>
            </p:extLst>
          </p:nvPr>
        </p:nvGraphicFramePr>
        <p:xfrm>
          <a:off x="1250950" y="2286000"/>
          <a:ext cx="10179050" cy="3594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560" name="Freeform 6">
            <a:extLst>
              <a:ext uri="{FF2B5EF4-FFF2-40B4-BE49-F238E27FC236}">
                <a16:creationId xmlns:a16="http://schemas.microsoft.com/office/drawing/2014/main" id="{D09F5552-39CF-49BE-9BA3-F2C2E97DD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sp>
        <p:nvSpPr>
          <p:cNvPr id="23562" name="Rectangle 23561">
            <a:extLst>
              <a:ext uri="{FF2B5EF4-FFF2-40B4-BE49-F238E27FC236}">
                <a16:creationId xmlns:a16="http://schemas.microsoft.com/office/drawing/2014/main" id="{6CCDD5D4-DC0E-4B2C-8B6B-FCAA00ECE0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3553" name="Text Box 1">
            <a:extLst>
              <a:ext uri="{FF2B5EF4-FFF2-40B4-BE49-F238E27FC236}">
                <a16:creationId xmlns:a16="http://schemas.microsoft.com/office/drawing/2014/main" id="{76E788A2-F287-D1DC-8A6A-A4FC5924676F}"/>
              </a:ext>
            </a:extLst>
          </p:cNvPr>
          <p:cNvSpPr txBox="1">
            <a:spLocks noChangeArrowheads="1"/>
          </p:cNvSpPr>
          <p:nvPr/>
        </p:nvSpPr>
        <p:spPr bwMode="auto">
          <a:xfrm>
            <a:off x="1251679" y="645106"/>
            <a:ext cx="3384329" cy="542143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1440" tIns="45720" rIns="91440" bIns="45720" rtlCol="0" anchor="ctr">
            <a:norm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9pPr>
          </a:lstStyle>
          <a:p>
            <a:pPr defTabSz="914400">
              <a:lnSpc>
                <a:spcPct val="90000"/>
              </a:lnSpc>
              <a:spcBef>
                <a:spcPct val="0"/>
              </a:spcBef>
              <a:spcAft>
                <a:spcPts val="600"/>
              </a:spcAft>
              <a:buClrTx/>
            </a:pPr>
            <a:r>
              <a:rPr lang="en-US" altLang="en-US" sz="4000" cap="all" spc="200">
                <a:solidFill>
                  <a:schemeClr val="tx2"/>
                </a:solidFill>
                <a:latin typeface="+mj-lt"/>
                <a:ea typeface="+mj-ea"/>
                <a:cs typeface="+mj-cs"/>
              </a:rPr>
              <a:t>V Model</a:t>
            </a:r>
          </a:p>
        </p:txBody>
      </p:sp>
      <p:graphicFrame>
        <p:nvGraphicFramePr>
          <p:cNvPr id="23556" name="Text Box 2">
            <a:extLst>
              <a:ext uri="{FF2B5EF4-FFF2-40B4-BE49-F238E27FC236}">
                <a16:creationId xmlns:a16="http://schemas.microsoft.com/office/drawing/2014/main" id="{3207EBCE-B807-FC3E-2CB2-0F9ACD610400}"/>
              </a:ext>
            </a:extLst>
          </p:cNvPr>
          <p:cNvGraphicFramePr/>
          <p:nvPr>
            <p:extLst>
              <p:ext uri="{D42A27DB-BD31-4B8C-83A1-F6EECF244321}">
                <p14:modId xmlns:p14="http://schemas.microsoft.com/office/powerpoint/2010/main" val="2725045875"/>
              </p:ext>
            </p:extLst>
          </p:nvPr>
        </p:nvGraphicFramePr>
        <p:xfrm>
          <a:off x="5280025" y="644525"/>
          <a:ext cx="5994400" cy="54094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4584" name="Freeform 6">
            <a:extLst>
              <a:ext uri="{FF2B5EF4-FFF2-40B4-BE49-F238E27FC236}">
                <a16:creationId xmlns:a16="http://schemas.microsoft.com/office/drawing/2014/main" id="{D09F5552-39CF-49BE-9BA3-F2C2E97DD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sp>
        <p:nvSpPr>
          <p:cNvPr id="24586" name="Rectangle 24585">
            <a:extLst>
              <a:ext uri="{FF2B5EF4-FFF2-40B4-BE49-F238E27FC236}">
                <a16:creationId xmlns:a16="http://schemas.microsoft.com/office/drawing/2014/main" id="{6CCDD5D4-DC0E-4B2C-8B6B-FCAA00ECE0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4577" name="Text Box 1">
            <a:extLst>
              <a:ext uri="{FF2B5EF4-FFF2-40B4-BE49-F238E27FC236}">
                <a16:creationId xmlns:a16="http://schemas.microsoft.com/office/drawing/2014/main" id="{4F765BEC-5846-EF54-E882-E8ADB12F34D2}"/>
              </a:ext>
            </a:extLst>
          </p:cNvPr>
          <p:cNvSpPr txBox="1">
            <a:spLocks noChangeArrowheads="1"/>
          </p:cNvSpPr>
          <p:nvPr/>
        </p:nvSpPr>
        <p:spPr bwMode="auto">
          <a:xfrm>
            <a:off x="1251679" y="645106"/>
            <a:ext cx="3384329" cy="542143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1440" tIns="45720" rIns="91440" bIns="45720" rtlCol="0" anchor="ctr">
            <a:norm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9pPr>
          </a:lstStyle>
          <a:p>
            <a:pPr defTabSz="914400">
              <a:lnSpc>
                <a:spcPct val="90000"/>
              </a:lnSpc>
              <a:spcBef>
                <a:spcPct val="0"/>
              </a:spcBef>
              <a:spcAft>
                <a:spcPts val="600"/>
              </a:spcAft>
              <a:buClrTx/>
            </a:pPr>
            <a:r>
              <a:rPr lang="en-US" altLang="en-US" sz="4000" cap="all" spc="200">
                <a:solidFill>
                  <a:schemeClr val="tx2"/>
                </a:solidFill>
                <a:latin typeface="+mj-lt"/>
                <a:ea typeface="+mj-ea"/>
                <a:cs typeface="+mj-cs"/>
              </a:rPr>
              <a:t>V Model</a:t>
            </a:r>
          </a:p>
        </p:txBody>
      </p:sp>
      <p:graphicFrame>
        <p:nvGraphicFramePr>
          <p:cNvPr id="24580" name="Text Box 2">
            <a:extLst>
              <a:ext uri="{FF2B5EF4-FFF2-40B4-BE49-F238E27FC236}">
                <a16:creationId xmlns:a16="http://schemas.microsoft.com/office/drawing/2014/main" id="{90B2A1DA-8A52-9550-3392-F52E29BCAFA6}"/>
              </a:ext>
            </a:extLst>
          </p:cNvPr>
          <p:cNvGraphicFramePr/>
          <p:nvPr>
            <p:extLst>
              <p:ext uri="{D42A27DB-BD31-4B8C-83A1-F6EECF244321}">
                <p14:modId xmlns:p14="http://schemas.microsoft.com/office/powerpoint/2010/main" val="1467044231"/>
              </p:ext>
            </p:extLst>
          </p:nvPr>
        </p:nvGraphicFramePr>
        <p:xfrm>
          <a:off x="5280025" y="644525"/>
          <a:ext cx="5994400" cy="54094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1">
            <a:extLst>
              <a:ext uri="{FF2B5EF4-FFF2-40B4-BE49-F238E27FC236}">
                <a16:creationId xmlns:a16="http://schemas.microsoft.com/office/drawing/2014/main" id="{8FCA6DAC-DE89-20E0-1E08-43DCA8E98F1E}"/>
              </a:ext>
            </a:extLst>
          </p:cNvPr>
          <p:cNvSpPr>
            <a:spLocks noGrp="1" noChangeArrowheads="1"/>
          </p:cNvSpPr>
          <p:nvPr>
            <p:ph type="title"/>
          </p:nvPr>
        </p:nvSpPr>
        <p:spPr>
          <a:xfrm>
            <a:off x="2408349" y="2123919"/>
            <a:ext cx="7747000" cy="673100"/>
          </a:xfrm>
        </p:spPr>
        <p:txBody>
          <a:bodyPr>
            <a:normAutofit fontScale="90000"/>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3800" dirty="0">
                <a:solidFill>
                  <a:schemeClr val="tx1"/>
                </a:solidFill>
              </a:rPr>
              <a:t>Introduction to Software Testing</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5"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txBody>
          <a:bodyPr/>
          <a:lstStyle/>
          <a:p>
            <a:endParaRPr lang="en-US"/>
          </a:p>
        </p:txBody>
      </p:sp>
      <p:sp>
        <p:nvSpPr>
          <p:cNvPr id="22537" name="Rectangle 22536">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2539" name="Rectangle 22538">
            <a:extLst>
              <a:ext uri="{FF2B5EF4-FFF2-40B4-BE49-F238E27FC236}">
                <a16:creationId xmlns:a16="http://schemas.microsoft.com/office/drawing/2014/main" id="{DFEF8384-2545-4ACD-9071-49DD1CFC4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2541" name="Freeform 22">
            <a:extLst>
              <a:ext uri="{FF2B5EF4-FFF2-40B4-BE49-F238E27FC236}">
                <a16:creationId xmlns:a16="http://schemas.microsoft.com/office/drawing/2014/main" id="{F77DB8FA-61A7-4DE7-A777-6D258D172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4695443" cy="6858000"/>
          </a:xfrm>
          <a:custGeom>
            <a:avLst/>
            <a:gdLst>
              <a:gd name="connsiteX0" fmla="*/ 0 w 4992864"/>
              <a:gd name="connsiteY0" fmla="*/ 0 h 6858000"/>
              <a:gd name="connsiteX1" fmla="*/ 4813476 w 4992864"/>
              <a:gd name="connsiteY1" fmla="*/ 0 h 6858000"/>
              <a:gd name="connsiteX2" fmla="*/ 4818239 w 4992864"/>
              <a:gd name="connsiteY2" fmla="*/ 66675 h 6858000"/>
              <a:gd name="connsiteX3" fmla="*/ 4826176 w 4992864"/>
              <a:gd name="connsiteY3" fmla="*/ 122237 h 6858000"/>
              <a:gd name="connsiteX4" fmla="*/ 4835701 w 4992864"/>
              <a:gd name="connsiteY4" fmla="*/ 174625 h 6858000"/>
              <a:gd name="connsiteX5" fmla="*/ 4851576 w 4992864"/>
              <a:gd name="connsiteY5" fmla="*/ 217487 h 6858000"/>
              <a:gd name="connsiteX6" fmla="*/ 4867451 w 4992864"/>
              <a:gd name="connsiteY6" fmla="*/ 260350 h 6858000"/>
              <a:gd name="connsiteX7" fmla="*/ 4886501 w 4992864"/>
              <a:gd name="connsiteY7" fmla="*/ 296862 h 6858000"/>
              <a:gd name="connsiteX8" fmla="*/ 4905551 w 4992864"/>
              <a:gd name="connsiteY8" fmla="*/ 334962 h 6858000"/>
              <a:gd name="connsiteX9" fmla="*/ 4923014 w 4992864"/>
              <a:gd name="connsiteY9" fmla="*/ 369887 h 6858000"/>
              <a:gd name="connsiteX10" fmla="*/ 4940476 w 4992864"/>
              <a:gd name="connsiteY10" fmla="*/ 409575 h 6858000"/>
              <a:gd name="connsiteX11" fmla="*/ 4956351 w 4992864"/>
              <a:gd name="connsiteY11" fmla="*/ 450850 h 6858000"/>
              <a:gd name="connsiteX12" fmla="*/ 4970639 w 4992864"/>
              <a:gd name="connsiteY12" fmla="*/ 496887 h 6858000"/>
              <a:gd name="connsiteX13" fmla="*/ 4981751 w 4992864"/>
              <a:gd name="connsiteY13" fmla="*/ 546100 h 6858000"/>
              <a:gd name="connsiteX14" fmla="*/ 4989689 w 4992864"/>
              <a:gd name="connsiteY14" fmla="*/ 606425 h 6858000"/>
              <a:gd name="connsiteX15" fmla="*/ 4992864 w 4992864"/>
              <a:gd name="connsiteY15" fmla="*/ 673100 h 6858000"/>
              <a:gd name="connsiteX16" fmla="*/ 4989689 w 4992864"/>
              <a:gd name="connsiteY16" fmla="*/ 744537 h 6858000"/>
              <a:gd name="connsiteX17" fmla="*/ 4981751 w 4992864"/>
              <a:gd name="connsiteY17" fmla="*/ 801687 h 6858000"/>
              <a:gd name="connsiteX18" fmla="*/ 4970639 w 4992864"/>
              <a:gd name="connsiteY18" fmla="*/ 854075 h 6858000"/>
              <a:gd name="connsiteX19" fmla="*/ 4956351 w 4992864"/>
              <a:gd name="connsiteY19" fmla="*/ 901700 h 6858000"/>
              <a:gd name="connsiteX20" fmla="*/ 4940476 w 4992864"/>
              <a:gd name="connsiteY20" fmla="*/ 942975 h 6858000"/>
              <a:gd name="connsiteX21" fmla="*/ 4921426 w 4992864"/>
              <a:gd name="connsiteY21" fmla="*/ 981075 h 6858000"/>
              <a:gd name="connsiteX22" fmla="*/ 4902376 w 4992864"/>
              <a:gd name="connsiteY22" fmla="*/ 1017587 h 6858000"/>
              <a:gd name="connsiteX23" fmla="*/ 4883326 w 4992864"/>
              <a:gd name="connsiteY23" fmla="*/ 1055687 h 6858000"/>
              <a:gd name="connsiteX24" fmla="*/ 4865864 w 4992864"/>
              <a:gd name="connsiteY24" fmla="*/ 1095375 h 6858000"/>
              <a:gd name="connsiteX25" fmla="*/ 4848401 w 4992864"/>
              <a:gd name="connsiteY25" fmla="*/ 1136650 h 6858000"/>
              <a:gd name="connsiteX26" fmla="*/ 4834114 w 4992864"/>
              <a:gd name="connsiteY26" fmla="*/ 1182687 h 6858000"/>
              <a:gd name="connsiteX27" fmla="*/ 4824589 w 4992864"/>
              <a:gd name="connsiteY27" fmla="*/ 1235075 h 6858000"/>
              <a:gd name="connsiteX28" fmla="*/ 4815064 w 4992864"/>
              <a:gd name="connsiteY28" fmla="*/ 1295400 h 6858000"/>
              <a:gd name="connsiteX29" fmla="*/ 4813476 w 4992864"/>
              <a:gd name="connsiteY29" fmla="*/ 1363662 h 6858000"/>
              <a:gd name="connsiteX30" fmla="*/ 4815064 w 4992864"/>
              <a:gd name="connsiteY30" fmla="*/ 1431925 h 6858000"/>
              <a:gd name="connsiteX31" fmla="*/ 4824589 w 4992864"/>
              <a:gd name="connsiteY31" fmla="*/ 1492250 h 6858000"/>
              <a:gd name="connsiteX32" fmla="*/ 4834114 w 4992864"/>
              <a:gd name="connsiteY32" fmla="*/ 1544637 h 6858000"/>
              <a:gd name="connsiteX33" fmla="*/ 4848401 w 4992864"/>
              <a:gd name="connsiteY33" fmla="*/ 1589087 h 6858000"/>
              <a:gd name="connsiteX34" fmla="*/ 4865864 w 4992864"/>
              <a:gd name="connsiteY34" fmla="*/ 1631950 h 6858000"/>
              <a:gd name="connsiteX35" fmla="*/ 4883326 w 4992864"/>
              <a:gd name="connsiteY35" fmla="*/ 1671637 h 6858000"/>
              <a:gd name="connsiteX36" fmla="*/ 4902376 w 4992864"/>
              <a:gd name="connsiteY36" fmla="*/ 1708150 h 6858000"/>
              <a:gd name="connsiteX37" fmla="*/ 4921426 w 4992864"/>
              <a:gd name="connsiteY37" fmla="*/ 1743075 h 6858000"/>
              <a:gd name="connsiteX38" fmla="*/ 4940476 w 4992864"/>
              <a:gd name="connsiteY38" fmla="*/ 1782762 h 6858000"/>
              <a:gd name="connsiteX39" fmla="*/ 4956351 w 4992864"/>
              <a:gd name="connsiteY39" fmla="*/ 1824037 h 6858000"/>
              <a:gd name="connsiteX40" fmla="*/ 4970639 w 4992864"/>
              <a:gd name="connsiteY40" fmla="*/ 1870075 h 6858000"/>
              <a:gd name="connsiteX41" fmla="*/ 4981751 w 4992864"/>
              <a:gd name="connsiteY41" fmla="*/ 1922462 h 6858000"/>
              <a:gd name="connsiteX42" fmla="*/ 4989689 w 4992864"/>
              <a:gd name="connsiteY42" fmla="*/ 1982787 h 6858000"/>
              <a:gd name="connsiteX43" fmla="*/ 4992864 w 4992864"/>
              <a:gd name="connsiteY43" fmla="*/ 2051050 h 6858000"/>
              <a:gd name="connsiteX44" fmla="*/ 4989689 w 4992864"/>
              <a:gd name="connsiteY44" fmla="*/ 2119312 h 6858000"/>
              <a:gd name="connsiteX45" fmla="*/ 4981751 w 4992864"/>
              <a:gd name="connsiteY45" fmla="*/ 2179637 h 6858000"/>
              <a:gd name="connsiteX46" fmla="*/ 4970639 w 4992864"/>
              <a:gd name="connsiteY46" fmla="*/ 2232025 h 6858000"/>
              <a:gd name="connsiteX47" fmla="*/ 4956351 w 4992864"/>
              <a:gd name="connsiteY47" fmla="*/ 2278062 h 6858000"/>
              <a:gd name="connsiteX48" fmla="*/ 4940476 w 4992864"/>
              <a:gd name="connsiteY48" fmla="*/ 2319337 h 6858000"/>
              <a:gd name="connsiteX49" fmla="*/ 4921426 w 4992864"/>
              <a:gd name="connsiteY49" fmla="*/ 2359025 h 6858000"/>
              <a:gd name="connsiteX50" fmla="*/ 4902376 w 4992864"/>
              <a:gd name="connsiteY50" fmla="*/ 2395537 h 6858000"/>
              <a:gd name="connsiteX51" fmla="*/ 4883326 w 4992864"/>
              <a:gd name="connsiteY51" fmla="*/ 2433637 h 6858000"/>
              <a:gd name="connsiteX52" fmla="*/ 4865864 w 4992864"/>
              <a:gd name="connsiteY52" fmla="*/ 2471737 h 6858000"/>
              <a:gd name="connsiteX53" fmla="*/ 4848401 w 4992864"/>
              <a:gd name="connsiteY53" fmla="*/ 2513012 h 6858000"/>
              <a:gd name="connsiteX54" fmla="*/ 4834114 w 4992864"/>
              <a:gd name="connsiteY54" fmla="*/ 2560637 h 6858000"/>
              <a:gd name="connsiteX55" fmla="*/ 4824589 w 4992864"/>
              <a:gd name="connsiteY55" fmla="*/ 2613025 h 6858000"/>
              <a:gd name="connsiteX56" fmla="*/ 4815064 w 4992864"/>
              <a:gd name="connsiteY56" fmla="*/ 2671762 h 6858000"/>
              <a:gd name="connsiteX57" fmla="*/ 4813476 w 4992864"/>
              <a:gd name="connsiteY57" fmla="*/ 2741612 h 6858000"/>
              <a:gd name="connsiteX58" fmla="*/ 4815064 w 4992864"/>
              <a:gd name="connsiteY58" fmla="*/ 2809875 h 6858000"/>
              <a:gd name="connsiteX59" fmla="*/ 4824589 w 4992864"/>
              <a:gd name="connsiteY59" fmla="*/ 2868612 h 6858000"/>
              <a:gd name="connsiteX60" fmla="*/ 4834114 w 4992864"/>
              <a:gd name="connsiteY60" fmla="*/ 2922587 h 6858000"/>
              <a:gd name="connsiteX61" fmla="*/ 4848401 w 4992864"/>
              <a:gd name="connsiteY61" fmla="*/ 2967037 h 6858000"/>
              <a:gd name="connsiteX62" fmla="*/ 4865864 w 4992864"/>
              <a:gd name="connsiteY62" fmla="*/ 3009900 h 6858000"/>
              <a:gd name="connsiteX63" fmla="*/ 4883326 w 4992864"/>
              <a:gd name="connsiteY63" fmla="*/ 3046412 h 6858000"/>
              <a:gd name="connsiteX64" fmla="*/ 4902376 w 4992864"/>
              <a:gd name="connsiteY64" fmla="*/ 3084512 h 6858000"/>
              <a:gd name="connsiteX65" fmla="*/ 4921426 w 4992864"/>
              <a:gd name="connsiteY65" fmla="*/ 3121025 h 6858000"/>
              <a:gd name="connsiteX66" fmla="*/ 4940476 w 4992864"/>
              <a:gd name="connsiteY66" fmla="*/ 3160712 h 6858000"/>
              <a:gd name="connsiteX67" fmla="*/ 4956351 w 4992864"/>
              <a:gd name="connsiteY67" fmla="*/ 3201987 h 6858000"/>
              <a:gd name="connsiteX68" fmla="*/ 4970639 w 4992864"/>
              <a:gd name="connsiteY68" fmla="*/ 3248025 h 6858000"/>
              <a:gd name="connsiteX69" fmla="*/ 4981751 w 4992864"/>
              <a:gd name="connsiteY69" fmla="*/ 3300412 h 6858000"/>
              <a:gd name="connsiteX70" fmla="*/ 4989689 w 4992864"/>
              <a:gd name="connsiteY70" fmla="*/ 3360737 h 6858000"/>
              <a:gd name="connsiteX71" fmla="*/ 4992864 w 4992864"/>
              <a:gd name="connsiteY71" fmla="*/ 3427412 h 6858000"/>
              <a:gd name="connsiteX72" fmla="*/ 4989689 w 4992864"/>
              <a:gd name="connsiteY72" fmla="*/ 3497262 h 6858000"/>
              <a:gd name="connsiteX73" fmla="*/ 4981751 w 4992864"/>
              <a:gd name="connsiteY73" fmla="*/ 3557587 h 6858000"/>
              <a:gd name="connsiteX74" fmla="*/ 4970639 w 4992864"/>
              <a:gd name="connsiteY74" fmla="*/ 3609975 h 6858000"/>
              <a:gd name="connsiteX75" fmla="*/ 4956351 w 4992864"/>
              <a:gd name="connsiteY75" fmla="*/ 3656012 h 6858000"/>
              <a:gd name="connsiteX76" fmla="*/ 4940476 w 4992864"/>
              <a:gd name="connsiteY76" fmla="*/ 3697287 h 6858000"/>
              <a:gd name="connsiteX77" fmla="*/ 4921426 w 4992864"/>
              <a:gd name="connsiteY77" fmla="*/ 3736975 h 6858000"/>
              <a:gd name="connsiteX78" fmla="*/ 4883326 w 4992864"/>
              <a:gd name="connsiteY78" fmla="*/ 3811587 h 6858000"/>
              <a:gd name="connsiteX79" fmla="*/ 4865864 w 4992864"/>
              <a:gd name="connsiteY79" fmla="*/ 3848100 h 6858000"/>
              <a:gd name="connsiteX80" fmla="*/ 4848401 w 4992864"/>
              <a:gd name="connsiteY80" fmla="*/ 3890962 h 6858000"/>
              <a:gd name="connsiteX81" fmla="*/ 4834114 w 4992864"/>
              <a:gd name="connsiteY81" fmla="*/ 3935412 h 6858000"/>
              <a:gd name="connsiteX82" fmla="*/ 4824589 w 4992864"/>
              <a:gd name="connsiteY82" fmla="*/ 3987800 h 6858000"/>
              <a:gd name="connsiteX83" fmla="*/ 4815064 w 4992864"/>
              <a:gd name="connsiteY83" fmla="*/ 4048125 h 6858000"/>
              <a:gd name="connsiteX84" fmla="*/ 4813476 w 4992864"/>
              <a:gd name="connsiteY84" fmla="*/ 4116387 h 6858000"/>
              <a:gd name="connsiteX85" fmla="*/ 4815064 w 4992864"/>
              <a:gd name="connsiteY85" fmla="*/ 4186237 h 6858000"/>
              <a:gd name="connsiteX86" fmla="*/ 4824589 w 4992864"/>
              <a:gd name="connsiteY86" fmla="*/ 4244975 h 6858000"/>
              <a:gd name="connsiteX87" fmla="*/ 4834114 w 4992864"/>
              <a:gd name="connsiteY87" fmla="*/ 4297362 h 6858000"/>
              <a:gd name="connsiteX88" fmla="*/ 4848401 w 4992864"/>
              <a:gd name="connsiteY88" fmla="*/ 4343400 h 6858000"/>
              <a:gd name="connsiteX89" fmla="*/ 4865864 w 4992864"/>
              <a:gd name="connsiteY89" fmla="*/ 4386262 h 6858000"/>
              <a:gd name="connsiteX90" fmla="*/ 4883326 w 4992864"/>
              <a:gd name="connsiteY90" fmla="*/ 4424362 h 6858000"/>
              <a:gd name="connsiteX91" fmla="*/ 4921426 w 4992864"/>
              <a:gd name="connsiteY91" fmla="*/ 4498975 h 6858000"/>
              <a:gd name="connsiteX92" fmla="*/ 4940476 w 4992864"/>
              <a:gd name="connsiteY92" fmla="*/ 4537075 h 6858000"/>
              <a:gd name="connsiteX93" fmla="*/ 4956351 w 4992864"/>
              <a:gd name="connsiteY93" fmla="*/ 4579937 h 6858000"/>
              <a:gd name="connsiteX94" fmla="*/ 4970639 w 4992864"/>
              <a:gd name="connsiteY94" fmla="*/ 4625975 h 6858000"/>
              <a:gd name="connsiteX95" fmla="*/ 4981751 w 4992864"/>
              <a:gd name="connsiteY95" fmla="*/ 4678362 h 6858000"/>
              <a:gd name="connsiteX96" fmla="*/ 4989689 w 4992864"/>
              <a:gd name="connsiteY96" fmla="*/ 4738687 h 6858000"/>
              <a:gd name="connsiteX97" fmla="*/ 4992864 w 4992864"/>
              <a:gd name="connsiteY97" fmla="*/ 4806950 h 6858000"/>
              <a:gd name="connsiteX98" fmla="*/ 4989689 w 4992864"/>
              <a:gd name="connsiteY98" fmla="*/ 4875212 h 6858000"/>
              <a:gd name="connsiteX99" fmla="*/ 4981751 w 4992864"/>
              <a:gd name="connsiteY99" fmla="*/ 4935537 h 6858000"/>
              <a:gd name="connsiteX100" fmla="*/ 4970639 w 4992864"/>
              <a:gd name="connsiteY100" fmla="*/ 4987925 h 6858000"/>
              <a:gd name="connsiteX101" fmla="*/ 4956351 w 4992864"/>
              <a:gd name="connsiteY101" fmla="*/ 5033962 h 6858000"/>
              <a:gd name="connsiteX102" fmla="*/ 4940476 w 4992864"/>
              <a:gd name="connsiteY102" fmla="*/ 5075237 h 6858000"/>
              <a:gd name="connsiteX103" fmla="*/ 4921426 w 4992864"/>
              <a:gd name="connsiteY103" fmla="*/ 5114925 h 6858000"/>
              <a:gd name="connsiteX104" fmla="*/ 4902376 w 4992864"/>
              <a:gd name="connsiteY104" fmla="*/ 5149850 h 6858000"/>
              <a:gd name="connsiteX105" fmla="*/ 4883326 w 4992864"/>
              <a:gd name="connsiteY105" fmla="*/ 5186362 h 6858000"/>
              <a:gd name="connsiteX106" fmla="*/ 4865864 w 4992864"/>
              <a:gd name="connsiteY106" fmla="*/ 5226050 h 6858000"/>
              <a:gd name="connsiteX107" fmla="*/ 4848401 w 4992864"/>
              <a:gd name="connsiteY107" fmla="*/ 5268912 h 6858000"/>
              <a:gd name="connsiteX108" fmla="*/ 4834114 w 4992864"/>
              <a:gd name="connsiteY108" fmla="*/ 5313362 h 6858000"/>
              <a:gd name="connsiteX109" fmla="*/ 4824589 w 4992864"/>
              <a:gd name="connsiteY109" fmla="*/ 5365750 h 6858000"/>
              <a:gd name="connsiteX110" fmla="*/ 4815064 w 4992864"/>
              <a:gd name="connsiteY110" fmla="*/ 5426075 h 6858000"/>
              <a:gd name="connsiteX111" fmla="*/ 4813476 w 4992864"/>
              <a:gd name="connsiteY111" fmla="*/ 5494337 h 6858000"/>
              <a:gd name="connsiteX112" fmla="*/ 4815064 w 4992864"/>
              <a:gd name="connsiteY112" fmla="*/ 5562600 h 6858000"/>
              <a:gd name="connsiteX113" fmla="*/ 4824589 w 4992864"/>
              <a:gd name="connsiteY113" fmla="*/ 5622925 h 6858000"/>
              <a:gd name="connsiteX114" fmla="*/ 4834114 w 4992864"/>
              <a:gd name="connsiteY114" fmla="*/ 5675312 h 6858000"/>
              <a:gd name="connsiteX115" fmla="*/ 4848401 w 4992864"/>
              <a:gd name="connsiteY115" fmla="*/ 5721350 h 6858000"/>
              <a:gd name="connsiteX116" fmla="*/ 4865864 w 4992864"/>
              <a:gd name="connsiteY116" fmla="*/ 5762625 h 6858000"/>
              <a:gd name="connsiteX117" fmla="*/ 4883326 w 4992864"/>
              <a:gd name="connsiteY117" fmla="*/ 5802312 h 6858000"/>
              <a:gd name="connsiteX118" fmla="*/ 4902376 w 4992864"/>
              <a:gd name="connsiteY118" fmla="*/ 5840412 h 6858000"/>
              <a:gd name="connsiteX119" fmla="*/ 4921426 w 4992864"/>
              <a:gd name="connsiteY119" fmla="*/ 5876925 h 6858000"/>
              <a:gd name="connsiteX120" fmla="*/ 4940476 w 4992864"/>
              <a:gd name="connsiteY120" fmla="*/ 5915025 h 6858000"/>
              <a:gd name="connsiteX121" fmla="*/ 4956351 w 4992864"/>
              <a:gd name="connsiteY121" fmla="*/ 5956300 h 6858000"/>
              <a:gd name="connsiteX122" fmla="*/ 4970639 w 4992864"/>
              <a:gd name="connsiteY122" fmla="*/ 6003925 h 6858000"/>
              <a:gd name="connsiteX123" fmla="*/ 4981751 w 4992864"/>
              <a:gd name="connsiteY123" fmla="*/ 6056312 h 6858000"/>
              <a:gd name="connsiteX124" fmla="*/ 4989689 w 4992864"/>
              <a:gd name="connsiteY124" fmla="*/ 6113462 h 6858000"/>
              <a:gd name="connsiteX125" fmla="*/ 4992864 w 4992864"/>
              <a:gd name="connsiteY125" fmla="*/ 6183312 h 6858000"/>
              <a:gd name="connsiteX126" fmla="*/ 4989689 w 4992864"/>
              <a:gd name="connsiteY126" fmla="*/ 6251575 h 6858000"/>
              <a:gd name="connsiteX127" fmla="*/ 4981751 w 4992864"/>
              <a:gd name="connsiteY127" fmla="*/ 6311900 h 6858000"/>
              <a:gd name="connsiteX128" fmla="*/ 4970639 w 4992864"/>
              <a:gd name="connsiteY128" fmla="*/ 6361112 h 6858000"/>
              <a:gd name="connsiteX129" fmla="*/ 4956351 w 4992864"/>
              <a:gd name="connsiteY129" fmla="*/ 6407150 h 6858000"/>
              <a:gd name="connsiteX130" fmla="*/ 4940476 w 4992864"/>
              <a:gd name="connsiteY130" fmla="*/ 6448425 h 6858000"/>
              <a:gd name="connsiteX131" fmla="*/ 4923014 w 4992864"/>
              <a:gd name="connsiteY131" fmla="*/ 6488112 h 6858000"/>
              <a:gd name="connsiteX132" fmla="*/ 4905551 w 4992864"/>
              <a:gd name="connsiteY132" fmla="*/ 6523037 h 6858000"/>
              <a:gd name="connsiteX133" fmla="*/ 4886501 w 4992864"/>
              <a:gd name="connsiteY133" fmla="*/ 6561137 h 6858000"/>
              <a:gd name="connsiteX134" fmla="*/ 4867451 w 4992864"/>
              <a:gd name="connsiteY134" fmla="*/ 6597650 h 6858000"/>
              <a:gd name="connsiteX135" fmla="*/ 4851576 w 4992864"/>
              <a:gd name="connsiteY135" fmla="*/ 6640512 h 6858000"/>
              <a:gd name="connsiteX136" fmla="*/ 4835701 w 4992864"/>
              <a:gd name="connsiteY136" fmla="*/ 6683375 h 6858000"/>
              <a:gd name="connsiteX137" fmla="*/ 4826176 w 4992864"/>
              <a:gd name="connsiteY137" fmla="*/ 6735762 h 6858000"/>
              <a:gd name="connsiteX138" fmla="*/ 4818239 w 4992864"/>
              <a:gd name="connsiteY138" fmla="*/ 6791325 h 6858000"/>
              <a:gd name="connsiteX139" fmla="*/ 4813476 w 4992864"/>
              <a:gd name="connsiteY139" fmla="*/ 6858000 h 6858000"/>
              <a:gd name="connsiteX140" fmla="*/ 0 w 499286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992864" h="6858000">
                <a:moveTo>
                  <a:pt x="0" y="0"/>
                </a:moveTo>
                <a:lnTo>
                  <a:pt x="4813476" y="0"/>
                </a:lnTo>
                <a:lnTo>
                  <a:pt x="4818239" y="66675"/>
                </a:lnTo>
                <a:lnTo>
                  <a:pt x="4826176" y="122237"/>
                </a:lnTo>
                <a:lnTo>
                  <a:pt x="4835701" y="174625"/>
                </a:lnTo>
                <a:lnTo>
                  <a:pt x="4851576" y="217487"/>
                </a:lnTo>
                <a:lnTo>
                  <a:pt x="4867451" y="260350"/>
                </a:lnTo>
                <a:lnTo>
                  <a:pt x="4886501" y="296862"/>
                </a:lnTo>
                <a:lnTo>
                  <a:pt x="4905551" y="334962"/>
                </a:lnTo>
                <a:lnTo>
                  <a:pt x="4923014" y="369887"/>
                </a:lnTo>
                <a:lnTo>
                  <a:pt x="4940476" y="409575"/>
                </a:lnTo>
                <a:lnTo>
                  <a:pt x="4956351" y="450850"/>
                </a:lnTo>
                <a:lnTo>
                  <a:pt x="4970639" y="496887"/>
                </a:lnTo>
                <a:lnTo>
                  <a:pt x="4981751" y="546100"/>
                </a:lnTo>
                <a:lnTo>
                  <a:pt x="4989689" y="606425"/>
                </a:lnTo>
                <a:lnTo>
                  <a:pt x="4992864" y="673100"/>
                </a:lnTo>
                <a:lnTo>
                  <a:pt x="4989689" y="744537"/>
                </a:lnTo>
                <a:lnTo>
                  <a:pt x="4981751" y="801687"/>
                </a:lnTo>
                <a:lnTo>
                  <a:pt x="4970639" y="854075"/>
                </a:lnTo>
                <a:lnTo>
                  <a:pt x="4956351" y="901700"/>
                </a:lnTo>
                <a:lnTo>
                  <a:pt x="4940476" y="942975"/>
                </a:lnTo>
                <a:lnTo>
                  <a:pt x="4921426" y="981075"/>
                </a:lnTo>
                <a:lnTo>
                  <a:pt x="4902376" y="1017587"/>
                </a:lnTo>
                <a:lnTo>
                  <a:pt x="4883326" y="1055687"/>
                </a:lnTo>
                <a:lnTo>
                  <a:pt x="4865864" y="1095375"/>
                </a:lnTo>
                <a:lnTo>
                  <a:pt x="4848401" y="1136650"/>
                </a:lnTo>
                <a:lnTo>
                  <a:pt x="4834114" y="1182687"/>
                </a:lnTo>
                <a:lnTo>
                  <a:pt x="4824589" y="1235075"/>
                </a:lnTo>
                <a:lnTo>
                  <a:pt x="4815064" y="1295400"/>
                </a:lnTo>
                <a:lnTo>
                  <a:pt x="4813476" y="1363662"/>
                </a:lnTo>
                <a:lnTo>
                  <a:pt x="4815064" y="1431925"/>
                </a:lnTo>
                <a:lnTo>
                  <a:pt x="4824589" y="1492250"/>
                </a:lnTo>
                <a:lnTo>
                  <a:pt x="4834114" y="1544637"/>
                </a:lnTo>
                <a:lnTo>
                  <a:pt x="4848401" y="1589087"/>
                </a:lnTo>
                <a:lnTo>
                  <a:pt x="4865864" y="1631950"/>
                </a:lnTo>
                <a:lnTo>
                  <a:pt x="4883326" y="1671637"/>
                </a:lnTo>
                <a:lnTo>
                  <a:pt x="4902376" y="1708150"/>
                </a:lnTo>
                <a:lnTo>
                  <a:pt x="4921426" y="1743075"/>
                </a:lnTo>
                <a:lnTo>
                  <a:pt x="4940476" y="1782762"/>
                </a:lnTo>
                <a:lnTo>
                  <a:pt x="4956351" y="1824037"/>
                </a:lnTo>
                <a:lnTo>
                  <a:pt x="4970639" y="1870075"/>
                </a:lnTo>
                <a:lnTo>
                  <a:pt x="4981751" y="1922462"/>
                </a:lnTo>
                <a:lnTo>
                  <a:pt x="4989689" y="1982787"/>
                </a:lnTo>
                <a:lnTo>
                  <a:pt x="4992864" y="2051050"/>
                </a:lnTo>
                <a:lnTo>
                  <a:pt x="4989689" y="2119312"/>
                </a:lnTo>
                <a:lnTo>
                  <a:pt x="4981751" y="2179637"/>
                </a:lnTo>
                <a:lnTo>
                  <a:pt x="4970639" y="2232025"/>
                </a:lnTo>
                <a:lnTo>
                  <a:pt x="4956351" y="2278062"/>
                </a:lnTo>
                <a:lnTo>
                  <a:pt x="4940476" y="2319337"/>
                </a:lnTo>
                <a:lnTo>
                  <a:pt x="4921426" y="2359025"/>
                </a:lnTo>
                <a:lnTo>
                  <a:pt x="4902376" y="2395537"/>
                </a:lnTo>
                <a:lnTo>
                  <a:pt x="4883326" y="2433637"/>
                </a:lnTo>
                <a:lnTo>
                  <a:pt x="4865864" y="2471737"/>
                </a:lnTo>
                <a:lnTo>
                  <a:pt x="4848401" y="2513012"/>
                </a:lnTo>
                <a:lnTo>
                  <a:pt x="4834114" y="2560637"/>
                </a:lnTo>
                <a:lnTo>
                  <a:pt x="4824589" y="2613025"/>
                </a:lnTo>
                <a:lnTo>
                  <a:pt x="4815064" y="2671762"/>
                </a:lnTo>
                <a:lnTo>
                  <a:pt x="4813476" y="2741612"/>
                </a:lnTo>
                <a:lnTo>
                  <a:pt x="4815064" y="2809875"/>
                </a:lnTo>
                <a:lnTo>
                  <a:pt x="4824589" y="2868612"/>
                </a:lnTo>
                <a:lnTo>
                  <a:pt x="4834114" y="2922587"/>
                </a:lnTo>
                <a:lnTo>
                  <a:pt x="4848401" y="2967037"/>
                </a:lnTo>
                <a:lnTo>
                  <a:pt x="4865864" y="3009900"/>
                </a:lnTo>
                <a:lnTo>
                  <a:pt x="4883326" y="3046412"/>
                </a:lnTo>
                <a:lnTo>
                  <a:pt x="4902376" y="3084512"/>
                </a:lnTo>
                <a:lnTo>
                  <a:pt x="4921426" y="3121025"/>
                </a:lnTo>
                <a:lnTo>
                  <a:pt x="4940476" y="3160712"/>
                </a:lnTo>
                <a:lnTo>
                  <a:pt x="4956351" y="3201987"/>
                </a:lnTo>
                <a:lnTo>
                  <a:pt x="4970639" y="3248025"/>
                </a:lnTo>
                <a:lnTo>
                  <a:pt x="4981751" y="3300412"/>
                </a:lnTo>
                <a:lnTo>
                  <a:pt x="4989689" y="3360737"/>
                </a:lnTo>
                <a:lnTo>
                  <a:pt x="4992864" y="3427412"/>
                </a:lnTo>
                <a:lnTo>
                  <a:pt x="4989689" y="3497262"/>
                </a:lnTo>
                <a:lnTo>
                  <a:pt x="4981751" y="3557587"/>
                </a:lnTo>
                <a:lnTo>
                  <a:pt x="4970639" y="3609975"/>
                </a:lnTo>
                <a:lnTo>
                  <a:pt x="4956351" y="3656012"/>
                </a:lnTo>
                <a:lnTo>
                  <a:pt x="4940476" y="3697287"/>
                </a:lnTo>
                <a:lnTo>
                  <a:pt x="4921426" y="3736975"/>
                </a:lnTo>
                <a:lnTo>
                  <a:pt x="4883326" y="3811587"/>
                </a:lnTo>
                <a:lnTo>
                  <a:pt x="4865864" y="3848100"/>
                </a:lnTo>
                <a:lnTo>
                  <a:pt x="4848401" y="3890962"/>
                </a:lnTo>
                <a:lnTo>
                  <a:pt x="4834114" y="3935412"/>
                </a:lnTo>
                <a:lnTo>
                  <a:pt x="4824589" y="3987800"/>
                </a:lnTo>
                <a:lnTo>
                  <a:pt x="4815064" y="4048125"/>
                </a:lnTo>
                <a:lnTo>
                  <a:pt x="4813476" y="4116387"/>
                </a:lnTo>
                <a:lnTo>
                  <a:pt x="4815064" y="4186237"/>
                </a:lnTo>
                <a:lnTo>
                  <a:pt x="4824589" y="4244975"/>
                </a:lnTo>
                <a:lnTo>
                  <a:pt x="4834114" y="4297362"/>
                </a:lnTo>
                <a:lnTo>
                  <a:pt x="4848401" y="4343400"/>
                </a:lnTo>
                <a:lnTo>
                  <a:pt x="4865864" y="4386262"/>
                </a:lnTo>
                <a:lnTo>
                  <a:pt x="4883326" y="4424362"/>
                </a:lnTo>
                <a:lnTo>
                  <a:pt x="4921426" y="4498975"/>
                </a:lnTo>
                <a:lnTo>
                  <a:pt x="4940476" y="4537075"/>
                </a:lnTo>
                <a:lnTo>
                  <a:pt x="4956351" y="4579937"/>
                </a:lnTo>
                <a:lnTo>
                  <a:pt x="4970639" y="4625975"/>
                </a:lnTo>
                <a:lnTo>
                  <a:pt x="4981751" y="4678362"/>
                </a:lnTo>
                <a:lnTo>
                  <a:pt x="4989689" y="4738687"/>
                </a:lnTo>
                <a:lnTo>
                  <a:pt x="4992864" y="4806950"/>
                </a:lnTo>
                <a:lnTo>
                  <a:pt x="4989689" y="4875212"/>
                </a:lnTo>
                <a:lnTo>
                  <a:pt x="4981751" y="4935537"/>
                </a:lnTo>
                <a:lnTo>
                  <a:pt x="4970639" y="4987925"/>
                </a:lnTo>
                <a:lnTo>
                  <a:pt x="4956351" y="5033962"/>
                </a:lnTo>
                <a:lnTo>
                  <a:pt x="4940476" y="5075237"/>
                </a:lnTo>
                <a:lnTo>
                  <a:pt x="4921426" y="5114925"/>
                </a:lnTo>
                <a:lnTo>
                  <a:pt x="4902376" y="5149850"/>
                </a:lnTo>
                <a:lnTo>
                  <a:pt x="4883326" y="5186362"/>
                </a:lnTo>
                <a:lnTo>
                  <a:pt x="4865864" y="5226050"/>
                </a:lnTo>
                <a:lnTo>
                  <a:pt x="4848401" y="5268912"/>
                </a:lnTo>
                <a:lnTo>
                  <a:pt x="4834114" y="5313362"/>
                </a:lnTo>
                <a:lnTo>
                  <a:pt x="4824589" y="5365750"/>
                </a:lnTo>
                <a:lnTo>
                  <a:pt x="4815064" y="5426075"/>
                </a:lnTo>
                <a:lnTo>
                  <a:pt x="4813476" y="5494337"/>
                </a:lnTo>
                <a:lnTo>
                  <a:pt x="4815064" y="5562600"/>
                </a:lnTo>
                <a:lnTo>
                  <a:pt x="4824589" y="5622925"/>
                </a:lnTo>
                <a:lnTo>
                  <a:pt x="4834114" y="5675312"/>
                </a:lnTo>
                <a:lnTo>
                  <a:pt x="4848401" y="5721350"/>
                </a:lnTo>
                <a:lnTo>
                  <a:pt x="4865864" y="5762625"/>
                </a:lnTo>
                <a:lnTo>
                  <a:pt x="4883326" y="5802312"/>
                </a:lnTo>
                <a:lnTo>
                  <a:pt x="4902376" y="5840412"/>
                </a:lnTo>
                <a:lnTo>
                  <a:pt x="4921426" y="5876925"/>
                </a:lnTo>
                <a:lnTo>
                  <a:pt x="4940476" y="5915025"/>
                </a:lnTo>
                <a:lnTo>
                  <a:pt x="4956351" y="5956300"/>
                </a:lnTo>
                <a:lnTo>
                  <a:pt x="4970639" y="6003925"/>
                </a:lnTo>
                <a:lnTo>
                  <a:pt x="4981751" y="6056312"/>
                </a:lnTo>
                <a:lnTo>
                  <a:pt x="4989689" y="6113462"/>
                </a:lnTo>
                <a:lnTo>
                  <a:pt x="4992864" y="6183312"/>
                </a:lnTo>
                <a:lnTo>
                  <a:pt x="4989689" y="6251575"/>
                </a:lnTo>
                <a:lnTo>
                  <a:pt x="4981751" y="6311900"/>
                </a:lnTo>
                <a:lnTo>
                  <a:pt x="4970639" y="6361112"/>
                </a:lnTo>
                <a:lnTo>
                  <a:pt x="4956351" y="6407150"/>
                </a:lnTo>
                <a:lnTo>
                  <a:pt x="4940476" y="6448425"/>
                </a:lnTo>
                <a:lnTo>
                  <a:pt x="4923014" y="6488112"/>
                </a:lnTo>
                <a:lnTo>
                  <a:pt x="4905551" y="6523037"/>
                </a:lnTo>
                <a:lnTo>
                  <a:pt x="4886501" y="6561137"/>
                </a:lnTo>
                <a:lnTo>
                  <a:pt x="4867451" y="6597650"/>
                </a:lnTo>
                <a:lnTo>
                  <a:pt x="4851576" y="6640512"/>
                </a:lnTo>
                <a:lnTo>
                  <a:pt x="4835701" y="6683375"/>
                </a:lnTo>
                <a:lnTo>
                  <a:pt x="4826176" y="6735762"/>
                </a:lnTo>
                <a:lnTo>
                  <a:pt x="4818239" y="6791325"/>
                </a:lnTo>
                <a:lnTo>
                  <a:pt x="4813476" y="6858000"/>
                </a:lnTo>
                <a:lnTo>
                  <a:pt x="0" y="6858000"/>
                </a:lnTo>
                <a:close/>
              </a:path>
            </a:pathLst>
          </a:custGeom>
          <a:solidFill>
            <a:schemeClr val="accent1"/>
          </a:solidFill>
          <a:ln w="0">
            <a:noFill/>
            <a:prstDash val="solid"/>
            <a:round/>
            <a:headEnd/>
            <a:tailEnd/>
          </a:ln>
        </p:spPr>
        <p:txBody>
          <a:bodyPr/>
          <a:lstStyle/>
          <a:p>
            <a:endParaRPr lang="en-US"/>
          </a:p>
        </p:txBody>
      </p:sp>
      <p:sp>
        <p:nvSpPr>
          <p:cNvPr id="22529" name="Text Box 1">
            <a:extLst>
              <a:ext uri="{FF2B5EF4-FFF2-40B4-BE49-F238E27FC236}">
                <a16:creationId xmlns:a16="http://schemas.microsoft.com/office/drawing/2014/main" id="{136A456E-BBC8-8981-F323-23951DA143AD}"/>
              </a:ext>
            </a:extLst>
          </p:cNvPr>
          <p:cNvSpPr txBox="1">
            <a:spLocks noChangeArrowheads="1"/>
          </p:cNvSpPr>
          <p:nvPr/>
        </p:nvSpPr>
        <p:spPr bwMode="auto">
          <a:xfrm>
            <a:off x="644854" y="643464"/>
            <a:ext cx="3437290" cy="43748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1440" tIns="45720" rIns="91440" bIns="45720" rtlCol="0" anchor="ctr">
            <a:norm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9pPr>
          </a:lstStyle>
          <a:p>
            <a:pPr algn="ctr" defTabSz="914400">
              <a:lnSpc>
                <a:spcPct val="90000"/>
              </a:lnSpc>
              <a:spcBef>
                <a:spcPct val="0"/>
              </a:spcBef>
              <a:spcAft>
                <a:spcPts val="600"/>
              </a:spcAft>
              <a:buClrTx/>
            </a:pPr>
            <a:r>
              <a:rPr lang="en-US" altLang="en-US" sz="6000" cap="all" spc="800">
                <a:solidFill>
                  <a:srgbClr val="2A1A00"/>
                </a:solidFill>
                <a:latin typeface="+mj-lt"/>
                <a:ea typeface="+mj-ea"/>
                <a:cs typeface="+mj-cs"/>
              </a:rPr>
              <a:t>V Model</a:t>
            </a:r>
          </a:p>
        </p:txBody>
      </p:sp>
      <p:pic>
        <p:nvPicPr>
          <p:cNvPr id="22530" name="Picture 2">
            <a:extLst>
              <a:ext uri="{FF2B5EF4-FFF2-40B4-BE49-F238E27FC236}">
                <a16:creationId xmlns:a16="http://schemas.microsoft.com/office/drawing/2014/main" id="{0F66B577-A5FD-DAE2-27D4-FAC2D9BF142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40297" y="742915"/>
            <a:ext cx="6220332" cy="5376087"/>
          </a:xfrm>
          <a:prstGeom prst="rect">
            <a:avLst/>
          </a:prstGeom>
          <a:noFill/>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608" name="Freeform 6">
            <a:extLst>
              <a:ext uri="{FF2B5EF4-FFF2-40B4-BE49-F238E27FC236}">
                <a16:creationId xmlns:a16="http://schemas.microsoft.com/office/drawing/2014/main" id="{D09F5552-39CF-49BE-9BA3-F2C2E97DD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sp>
        <p:nvSpPr>
          <p:cNvPr id="25610" name="Rectangle 25609">
            <a:extLst>
              <a:ext uri="{FF2B5EF4-FFF2-40B4-BE49-F238E27FC236}">
                <a16:creationId xmlns:a16="http://schemas.microsoft.com/office/drawing/2014/main" id="{6CCDD5D4-DC0E-4B2C-8B6B-FCAA00ECE0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5601" name="Text Box 1">
            <a:extLst>
              <a:ext uri="{FF2B5EF4-FFF2-40B4-BE49-F238E27FC236}">
                <a16:creationId xmlns:a16="http://schemas.microsoft.com/office/drawing/2014/main" id="{FE655569-F528-FD74-B723-29FC671B21A7}"/>
              </a:ext>
            </a:extLst>
          </p:cNvPr>
          <p:cNvSpPr txBox="1">
            <a:spLocks noChangeArrowheads="1"/>
          </p:cNvSpPr>
          <p:nvPr/>
        </p:nvSpPr>
        <p:spPr bwMode="auto">
          <a:xfrm>
            <a:off x="1251679" y="645106"/>
            <a:ext cx="3384329" cy="542143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1440" tIns="45720" rIns="91440" bIns="45720" rtlCol="0" anchor="ctr">
            <a:norm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9pPr>
          </a:lstStyle>
          <a:p>
            <a:pPr defTabSz="914400">
              <a:lnSpc>
                <a:spcPct val="90000"/>
              </a:lnSpc>
              <a:spcBef>
                <a:spcPct val="0"/>
              </a:spcBef>
              <a:spcAft>
                <a:spcPts val="600"/>
              </a:spcAft>
              <a:buClrTx/>
            </a:pPr>
            <a:r>
              <a:rPr lang="en-US" altLang="en-US" sz="4000" cap="all" spc="200">
                <a:solidFill>
                  <a:schemeClr val="tx2"/>
                </a:solidFill>
                <a:latin typeface="+mj-lt"/>
                <a:ea typeface="+mj-ea"/>
                <a:cs typeface="+mj-cs"/>
              </a:rPr>
              <a:t>V Model</a:t>
            </a:r>
          </a:p>
        </p:txBody>
      </p:sp>
      <p:graphicFrame>
        <p:nvGraphicFramePr>
          <p:cNvPr id="25604" name="Text Box 2">
            <a:extLst>
              <a:ext uri="{FF2B5EF4-FFF2-40B4-BE49-F238E27FC236}">
                <a16:creationId xmlns:a16="http://schemas.microsoft.com/office/drawing/2014/main" id="{26DEB8F8-5F1E-A09D-189E-B9DD658B7E7D}"/>
              </a:ext>
            </a:extLst>
          </p:cNvPr>
          <p:cNvGraphicFramePr/>
          <p:nvPr>
            <p:extLst>
              <p:ext uri="{D42A27DB-BD31-4B8C-83A1-F6EECF244321}">
                <p14:modId xmlns:p14="http://schemas.microsoft.com/office/powerpoint/2010/main" val="3034931717"/>
              </p:ext>
            </p:extLst>
          </p:nvPr>
        </p:nvGraphicFramePr>
        <p:xfrm>
          <a:off x="5280025" y="644525"/>
          <a:ext cx="5994400" cy="54094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632" name="Freeform 6">
            <a:extLst>
              <a:ext uri="{FF2B5EF4-FFF2-40B4-BE49-F238E27FC236}">
                <a16:creationId xmlns:a16="http://schemas.microsoft.com/office/drawing/2014/main" id="{D09F5552-39CF-49BE-9BA3-F2C2E97DD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sp>
        <p:nvSpPr>
          <p:cNvPr id="26634" name="Rectangle 26633">
            <a:extLst>
              <a:ext uri="{FF2B5EF4-FFF2-40B4-BE49-F238E27FC236}">
                <a16:creationId xmlns:a16="http://schemas.microsoft.com/office/drawing/2014/main" id="{6CCDD5D4-DC0E-4B2C-8B6B-FCAA00ECE0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6625" name="Text Box 1">
            <a:extLst>
              <a:ext uri="{FF2B5EF4-FFF2-40B4-BE49-F238E27FC236}">
                <a16:creationId xmlns:a16="http://schemas.microsoft.com/office/drawing/2014/main" id="{439246FE-D097-076B-E297-C17832DCE88A}"/>
              </a:ext>
            </a:extLst>
          </p:cNvPr>
          <p:cNvSpPr txBox="1">
            <a:spLocks noChangeArrowheads="1"/>
          </p:cNvSpPr>
          <p:nvPr/>
        </p:nvSpPr>
        <p:spPr bwMode="auto">
          <a:xfrm>
            <a:off x="1251679" y="645106"/>
            <a:ext cx="3384329" cy="542143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1440" tIns="45720" rIns="91440" bIns="45720" rtlCol="0" anchor="ctr">
            <a:norm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9pPr>
          </a:lstStyle>
          <a:p>
            <a:pPr defTabSz="914400">
              <a:lnSpc>
                <a:spcPct val="90000"/>
              </a:lnSpc>
              <a:spcBef>
                <a:spcPct val="0"/>
              </a:spcBef>
              <a:spcAft>
                <a:spcPts val="600"/>
              </a:spcAft>
            </a:pPr>
            <a:r>
              <a:rPr lang="en-US" altLang="en-US" sz="4000" b="1" cap="all" spc="200" dirty="0">
                <a:solidFill>
                  <a:schemeClr val="tx2"/>
                </a:solidFill>
                <a:latin typeface="+mj-lt"/>
                <a:ea typeface="+mj-ea"/>
                <a:cs typeface="+mj-cs"/>
              </a:rPr>
              <a:t>Advantages of V-model</a:t>
            </a:r>
          </a:p>
        </p:txBody>
      </p:sp>
      <p:graphicFrame>
        <p:nvGraphicFramePr>
          <p:cNvPr id="26628" name="Text Box 2">
            <a:extLst>
              <a:ext uri="{FF2B5EF4-FFF2-40B4-BE49-F238E27FC236}">
                <a16:creationId xmlns:a16="http://schemas.microsoft.com/office/drawing/2014/main" id="{CBF29150-5C11-51EE-7B8F-A7CA9FD09B04}"/>
              </a:ext>
            </a:extLst>
          </p:cNvPr>
          <p:cNvGraphicFramePr/>
          <p:nvPr>
            <p:extLst>
              <p:ext uri="{D42A27DB-BD31-4B8C-83A1-F6EECF244321}">
                <p14:modId xmlns:p14="http://schemas.microsoft.com/office/powerpoint/2010/main" val="2511021694"/>
              </p:ext>
            </p:extLst>
          </p:nvPr>
        </p:nvGraphicFramePr>
        <p:xfrm>
          <a:off x="5280025" y="644525"/>
          <a:ext cx="5994400" cy="54094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7656" name="Freeform 6">
            <a:extLst>
              <a:ext uri="{FF2B5EF4-FFF2-40B4-BE49-F238E27FC236}">
                <a16:creationId xmlns:a16="http://schemas.microsoft.com/office/drawing/2014/main" id="{D09F5552-39CF-49BE-9BA3-F2C2E97DD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sp>
        <p:nvSpPr>
          <p:cNvPr id="27658" name="Rectangle 27657">
            <a:extLst>
              <a:ext uri="{FF2B5EF4-FFF2-40B4-BE49-F238E27FC236}">
                <a16:creationId xmlns:a16="http://schemas.microsoft.com/office/drawing/2014/main" id="{6CCDD5D4-DC0E-4B2C-8B6B-FCAA00ECE0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7649" name="Text Box 1">
            <a:extLst>
              <a:ext uri="{FF2B5EF4-FFF2-40B4-BE49-F238E27FC236}">
                <a16:creationId xmlns:a16="http://schemas.microsoft.com/office/drawing/2014/main" id="{9DD9EBF0-A261-5367-92C7-1D8863F32BA3}"/>
              </a:ext>
            </a:extLst>
          </p:cNvPr>
          <p:cNvSpPr txBox="1">
            <a:spLocks noChangeArrowheads="1"/>
          </p:cNvSpPr>
          <p:nvPr/>
        </p:nvSpPr>
        <p:spPr bwMode="auto">
          <a:xfrm>
            <a:off x="1251679" y="645106"/>
            <a:ext cx="4028346" cy="542143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1440" tIns="45720" rIns="91440" bIns="45720" rtlCol="0" anchor="ctr">
            <a:norm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9pPr>
          </a:lstStyle>
          <a:p>
            <a:pPr defTabSz="914400">
              <a:lnSpc>
                <a:spcPct val="90000"/>
              </a:lnSpc>
              <a:spcBef>
                <a:spcPct val="0"/>
              </a:spcBef>
              <a:spcAft>
                <a:spcPts val="600"/>
              </a:spcAft>
            </a:pPr>
            <a:r>
              <a:rPr lang="en-US" altLang="en-US" sz="4000" b="1" cap="all" spc="200">
                <a:solidFill>
                  <a:schemeClr val="tx2"/>
                </a:solidFill>
                <a:latin typeface="+mj-lt"/>
                <a:ea typeface="+mj-ea"/>
                <a:cs typeface="+mj-cs"/>
              </a:rPr>
              <a:t>Disadvantages of V-model</a:t>
            </a:r>
          </a:p>
        </p:txBody>
      </p:sp>
      <p:graphicFrame>
        <p:nvGraphicFramePr>
          <p:cNvPr id="27652" name="Text Box 2">
            <a:extLst>
              <a:ext uri="{FF2B5EF4-FFF2-40B4-BE49-F238E27FC236}">
                <a16:creationId xmlns:a16="http://schemas.microsoft.com/office/drawing/2014/main" id="{B9E292F6-904F-FBEE-A7EE-8166095955D5}"/>
              </a:ext>
            </a:extLst>
          </p:cNvPr>
          <p:cNvGraphicFramePr/>
          <p:nvPr>
            <p:extLst>
              <p:ext uri="{D42A27DB-BD31-4B8C-83A1-F6EECF244321}">
                <p14:modId xmlns:p14="http://schemas.microsoft.com/office/powerpoint/2010/main" val="79456474"/>
              </p:ext>
            </p:extLst>
          </p:nvPr>
        </p:nvGraphicFramePr>
        <p:xfrm>
          <a:off x="5280025" y="644525"/>
          <a:ext cx="5994400" cy="54094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a:extLst>
              <a:ext uri="{FF2B5EF4-FFF2-40B4-BE49-F238E27FC236}">
                <a16:creationId xmlns:a16="http://schemas.microsoft.com/office/drawing/2014/main" id="{4F5517EE-1F2F-6788-A4CB-053F47580ED1}"/>
              </a:ext>
            </a:extLst>
          </p:cNvPr>
          <p:cNvSpPr txBox="1">
            <a:spLocks noChangeArrowheads="1"/>
          </p:cNvSpPr>
          <p:nvPr/>
        </p:nvSpPr>
        <p:spPr bwMode="auto">
          <a:xfrm>
            <a:off x="1905001" y="1265239"/>
            <a:ext cx="8474075" cy="416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31788">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1pPr>
            <a:lvl2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2pPr>
            <a:lvl3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3pPr>
            <a:lvl4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4pPr>
            <a:lvl5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9pPr>
          </a:lstStyle>
          <a:p>
            <a:pPr>
              <a:spcBef>
                <a:spcPts val="550"/>
              </a:spcBef>
            </a:pPr>
            <a:r>
              <a:rPr lang="en-US" altLang="en-US" sz="2400" b="1" dirty="0"/>
              <a:t>When to use the V-model</a:t>
            </a:r>
          </a:p>
          <a:p>
            <a:pPr>
              <a:spcBef>
                <a:spcPts val="550"/>
              </a:spcBef>
            </a:pPr>
            <a:endParaRPr lang="en-US" altLang="en-US" sz="2400" dirty="0"/>
          </a:p>
          <a:p>
            <a:pPr>
              <a:spcBef>
                <a:spcPts val="550"/>
              </a:spcBef>
              <a:buClr>
                <a:srgbClr val="4E84C4"/>
              </a:buClr>
              <a:buFont typeface="Wingdings" pitchFamily="2" charset="2"/>
              <a:buChar char=""/>
            </a:pPr>
            <a:r>
              <a:rPr lang="en-US" altLang="en-US" sz="2400" dirty="0"/>
              <a:t>For small to medium sized projects where requirements are clearly defined and fixed. </a:t>
            </a:r>
          </a:p>
          <a:p>
            <a:pPr>
              <a:spcBef>
                <a:spcPts val="550"/>
              </a:spcBef>
            </a:pPr>
            <a:endParaRPr lang="en-US" altLang="en-US" sz="2400" dirty="0"/>
          </a:p>
          <a:p>
            <a:pPr>
              <a:spcBef>
                <a:spcPts val="550"/>
              </a:spcBef>
              <a:buClr>
                <a:srgbClr val="4E84C4"/>
              </a:buClr>
              <a:buFont typeface="Wingdings" pitchFamily="2" charset="2"/>
              <a:buChar char=""/>
            </a:pPr>
            <a:r>
              <a:rPr lang="en-US" altLang="en-US" sz="2400" dirty="0"/>
              <a:t>Since, no prototypes are produced, there is a very high risk involved in meeting customer expectations.</a:t>
            </a:r>
          </a:p>
          <a:p>
            <a:pPr>
              <a:spcBef>
                <a:spcPts val="550"/>
              </a:spcBef>
            </a:pPr>
            <a:endParaRPr lang="en-US" altLang="en-US" sz="2400" dirty="0"/>
          </a:p>
          <a:p>
            <a:pPr>
              <a:spcBef>
                <a:spcPts val="550"/>
              </a:spcBef>
            </a:pPr>
            <a:endParaRPr lang="en-US" altLang="en-US" sz="2400"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ext Box 1">
            <a:extLst>
              <a:ext uri="{FF2B5EF4-FFF2-40B4-BE49-F238E27FC236}">
                <a16:creationId xmlns:a16="http://schemas.microsoft.com/office/drawing/2014/main" id="{4E3081F2-139A-6491-DB8B-69694C86525E}"/>
              </a:ext>
            </a:extLst>
          </p:cNvPr>
          <p:cNvSpPr txBox="1">
            <a:spLocks noChangeArrowheads="1"/>
          </p:cNvSpPr>
          <p:nvPr/>
        </p:nvSpPr>
        <p:spPr bwMode="auto">
          <a:xfrm>
            <a:off x="2795589" y="114300"/>
            <a:ext cx="7634287"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9pPr>
          </a:lstStyle>
          <a:p>
            <a:pPr>
              <a:buClrTx/>
              <a:buFontTx/>
              <a:buNone/>
            </a:pPr>
            <a:endParaRPr lang="en-US" altLang="en-US" sz="2800" dirty="0">
              <a:solidFill>
                <a:schemeClr val="tx1"/>
              </a:solidFill>
            </a:endParaRPr>
          </a:p>
        </p:txBody>
      </p:sp>
      <p:sp>
        <p:nvSpPr>
          <p:cNvPr id="44034" name="Text Box 2">
            <a:extLst>
              <a:ext uri="{FF2B5EF4-FFF2-40B4-BE49-F238E27FC236}">
                <a16:creationId xmlns:a16="http://schemas.microsoft.com/office/drawing/2014/main" id="{D5EEBC9C-7186-2CC8-EA11-482AAC714AF1}"/>
              </a:ext>
            </a:extLst>
          </p:cNvPr>
          <p:cNvSpPr txBox="1">
            <a:spLocks noChangeArrowheads="1"/>
          </p:cNvSpPr>
          <p:nvPr/>
        </p:nvSpPr>
        <p:spPr bwMode="auto">
          <a:xfrm>
            <a:off x="1905001" y="833438"/>
            <a:ext cx="8474075" cy="5491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31788">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1pPr>
            <a:lvl2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2pPr>
            <a:lvl3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3pPr>
            <a:lvl4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4pPr>
            <a:lvl5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9pPr>
          </a:lstStyle>
          <a:p>
            <a:pPr>
              <a:spcBef>
                <a:spcPts val="550"/>
              </a:spcBef>
            </a:pPr>
            <a:r>
              <a:rPr lang="en-US" altLang="en-US" sz="2400" b="1" dirty="0"/>
              <a:t>Agile Model</a:t>
            </a:r>
          </a:p>
          <a:p>
            <a:pPr>
              <a:spcBef>
                <a:spcPts val="550"/>
              </a:spcBef>
            </a:pPr>
            <a:endParaRPr lang="en-US" altLang="en-US" sz="2400" dirty="0"/>
          </a:p>
          <a:p>
            <a:pPr>
              <a:spcBef>
                <a:spcPts val="550"/>
              </a:spcBef>
              <a:buClr>
                <a:srgbClr val="4E84C4"/>
              </a:buClr>
              <a:buFont typeface="Wingdings" pitchFamily="2" charset="2"/>
              <a:buChar char=""/>
            </a:pPr>
            <a:r>
              <a:rPr lang="en-US" altLang="en-US" sz="2400" dirty="0"/>
              <a:t>It is based on iterative and incremental development</a:t>
            </a:r>
          </a:p>
          <a:p>
            <a:pPr>
              <a:spcBef>
                <a:spcPts val="550"/>
              </a:spcBef>
            </a:pPr>
            <a:endParaRPr lang="en-US" altLang="en-US" sz="2400" dirty="0"/>
          </a:p>
          <a:p>
            <a:pPr>
              <a:spcBef>
                <a:spcPts val="550"/>
              </a:spcBef>
              <a:buClr>
                <a:srgbClr val="4E84C4"/>
              </a:buClr>
              <a:buFont typeface="Wingdings" pitchFamily="2" charset="2"/>
              <a:buChar char=""/>
            </a:pPr>
            <a:r>
              <a:rPr lang="en-US" altLang="en-US" sz="2400" dirty="0"/>
              <a:t>Requirements and solutions evolve through collaboration between self-organizing, cross-functional teams</a:t>
            </a:r>
          </a:p>
          <a:p>
            <a:pPr>
              <a:spcBef>
                <a:spcPts val="550"/>
              </a:spcBef>
            </a:pPr>
            <a:endParaRPr lang="en-US" altLang="en-US" sz="2400" dirty="0"/>
          </a:p>
          <a:p>
            <a:pPr>
              <a:spcBef>
                <a:spcPts val="550"/>
              </a:spcBef>
              <a:buClr>
                <a:srgbClr val="4E84C4"/>
              </a:buClr>
              <a:buFont typeface="Wingdings" pitchFamily="2" charset="2"/>
              <a:buChar char=""/>
            </a:pPr>
            <a:r>
              <a:rPr lang="en-US" altLang="en-US" sz="2400" dirty="0"/>
              <a:t>Agile methods work in cycles, typically of a week or a month, and at the end of each cycle, the priorities of the project are re-evaluated.</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a:extLst>
              <a:ext uri="{FF2B5EF4-FFF2-40B4-BE49-F238E27FC236}">
                <a16:creationId xmlns:a16="http://schemas.microsoft.com/office/drawing/2014/main" id="{EF2DDD9F-C5D5-7F72-3A22-AED3A40CA860}"/>
              </a:ext>
            </a:extLst>
          </p:cNvPr>
          <p:cNvSpPr txBox="1">
            <a:spLocks noChangeArrowheads="1"/>
          </p:cNvSpPr>
          <p:nvPr/>
        </p:nvSpPr>
        <p:spPr bwMode="auto">
          <a:xfrm>
            <a:off x="1905001" y="833438"/>
            <a:ext cx="8474075" cy="5491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31788">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1pPr>
            <a:lvl2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2pPr>
            <a:lvl3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3pPr>
            <a:lvl4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4pPr>
            <a:lvl5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9pPr>
          </a:lstStyle>
          <a:p>
            <a:pPr>
              <a:spcBef>
                <a:spcPts val="550"/>
              </a:spcBef>
            </a:pPr>
            <a:r>
              <a:rPr lang="en-US" altLang="en-US" sz="2400" dirty="0"/>
              <a:t>Some of the well-known agile software development </a:t>
            </a:r>
          </a:p>
          <a:p>
            <a:pPr>
              <a:spcBef>
                <a:spcPts val="550"/>
              </a:spcBef>
            </a:pPr>
            <a:r>
              <a:rPr lang="en-US" altLang="en-US" sz="2400" dirty="0"/>
              <a:t>methods include:</a:t>
            </a:r>
          </a:p>
          <a:p>
            <a:pPr>
              <a:spcBef>
                <a:spcPts val="550"/>
              </a:spcBef>
            </a:pPr>
            <a:endParaRPr lang="en-US" altLang="en-US" sz="2400" dirty="0"/>
          </a:p>
          <a:p>
            <a:pPr>
              <a:spcBef>
                <a:spcPts val="550"/>
              </a:spcBef>
              <a:buClr>
                <a:srgbClr val="4E84C4"/>
              </a:buClr>
              <a:buFont typeface="Wingdings" pitchFamily="2" charset="2"/>
              <a:buChar char=""/>
            </a:pPr>
            <a:r>
              <a:rPr lang="en-US" altLang="en-US" sz="2400" dirty="0"/>
              <a:t>Scrum</a:t>
            </a:r>
          </a:p>
          <a:p>
            <a:pPr>
              <a:spcBef>
                <a:spcPts val="550"/>
              </a:spcBef>
              <a:buClr>
                <a:srgbClr val="4E84C4"/>
              </a:buClr>
              <a:buFont typeface="Wingdings" pitchFamily="2" charset="2"/>
              <a:buChar char=""/>
            </a:pPr>
            <a:r>
              <a:rPr lang="en-US" altLang="en-US" sz="2400" dirty="0"/>
              <a:t>Extreme Programming (XP)</a:t>
            </a:r>
          </a:p>
          <a:p>
            <a:pPr>
              <a:spcBef>
                <a:spcPts val="550"/>
              </a:spcBef>
              <a:buClr>
                <a:srgbClr val="4E84C4"/>
              </a:buClr>
              <a:buFont typeface="Wingdings" pitchFamily="2" charset="2"/>
              <a:buChar char=""/>
            </a:pPr>
            <a:r>
              <a:rPr lang="en-US" altLang="en-US" sz="2400" dirty="0"/>
              <a:t>Agile Unified Process (AUP)</a:t>
            </a:r>
          </a:p>
          <a:p>
            <a:pPr>
              <a:spcBef>
                <a:spcPts val="550"/>
              </a:spcBef>
              <a:buClr>
                <a:srgbClr val="4E84C4"/>
              </a:buClr>
              <a:buFont typeface="Wingdings" pitchFamily="2" charset="2"/>
              <a:buChar char=""/>
            </a:pPr>
            <a:r>
              <a:rPr lang="en-US" altLang="en-US" sz="2400" dirty="0"/>
              <a:t>Feature Driven Development (FDD)</a:t>
            </a:r>
          </a:p>
          <a:p>
            <a:pPr>
              <a:spcBef>
                <a:spcPts val="550"/>
              </a:spcBef>
              <a:buClr>
                <a:srgbClr val="4E84C4"/>
              </a:buClr>
              <a:buFont typeface="Wingdings" pitchFamily="2" charset="2"/>
              <a:buChar char=""/>
            </a:pPr>
            <a:r>
              <a:rPr lang="en-US" altLang="en-US" sz="2400" dirty="0"/>
              <a:t>Kanban</a:t>
            </a:r>
          </a:p>
          <a:p>
            <a:pPr>
              <a:spcBef>
                <a:spcPts val="550"/>
              </a:spcBef>
            </a:pPr>
            <a:endParaRPr lang="en-US" altLang="en-US" sz="2400"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6087" name="Rectangle 46086">
            <a:extLst>
              <a:ext uri="{FF2B5EF4-FFF2-40B4-BE49-F238E27FC236}">
                <a16:creationId xmlns:a16="http://schemas.microsoft.com/office/drawing/2014/main" id="{BCF39A7A-89EA-4D7E-870A-3C099F599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668" y="160867"/>
            <a:ext cx="10950700" cy="65362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89" name="Freeform 6">
            <a:extLst>
              <a:ext uri="{FF2B5EF4-FFF2-40B4-BE49-F238E27FC236}">
                <a16:creationId xmlns:a16="http://schemas.microsoft.com/office/drawing/2014/main" id="{7B1200C0-8D6D-42B6-ADB7-E4795C0D0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59872"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bg2"/>
          </a:solidFill>
          <a:ln w="0">
            <a:noFill/>
            <a:prstDash val="solid"/>
            <a:round/>
            <a:headEnd/>
            <a:tailEnd/>
          </a:ln>
        </p:spPr>
        <p:txBody>
          <a:bodyPr/>
          <a:lstStyle/>
          <a:p>
            <a:endParaRPr lang="en-US"/>
          </a:p>
        </p:txBody>
      </p:sp>
      <p:sp>
        <p:nvSpPr>
          <p:cNvPr id="46091" name="Freeform 6">
            <a:extLst>
              <a:ext uri="{FF2B5EF4-FFF2-40B4-BE49-F238E27FC236}">
                <a16:creationId xmlns:a16="http://schemas.microsoft.com/office/drawing/2014/main" id="{1AD880E1-1BBB-4E9C-ABD0-632428BBFD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pic>
        <p:nvPicPr>
          <p:cNvPr id="46082" name="Picture 2">
            <a:extLst>
              <a:ext uri="{FF2B5EF4-FFF2-40B4-BE49-F238E27FC236}">
                <a16:creationId xmlns:a16="http://schemas.microsoft.com/office/drawing/2014/main" id="{110E6699-FF2D-F3D0-B33D-0449D5E0891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55950" y="918218"/>
            <a:ext cx="8927218" cy="5021562"/>
          </a:xfrm>
          <a:prstGeom prst="rect">
            <a:avLst/>
          </a:prstGeom>
          <a:noFill/>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6093" name="Rectangle 46092">
            <a:extLst>
              <a:ext uri="{FF2B5EF4-FFF2-40B4-BE49-F238E27FC236}">
                <a16:creationId xmlns:a16="http://schemas.microsoft.com/office/drawing/2014/main" id="{3FE92B7D-47AE-4A59-8B04-31731220B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rgbClr val="EEAC4B"/>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ext Box 1">
            <a:extLst>
              <a:ext uri="{FF2B5EF4-FFF2-40B4-BE49-F238E27FC236}">
                <a16:creationId xmlns:a16="http://schemas.microsoft.com/office/drawing/2014/main" id="{3C30D058-209D-AC99-D494-72C1072355E5}"/>
              </a:ext>
            </a:extLst>
          </p:cNvPr>
          <p:cNvSpPr txBox="1">
            <a:spLocks noChangeArrowheads="1"/>
          </p:cNvSpPr>
          <p:nvPr/>
        </p:nvSpPr>
        <p:spPr bwMode="auto">
          <a:xfrm>
            <a:off x="1905001" y="397635"/>
            <a:ext cx="7634287"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9pPr>
          </a:lstStyle>
          <a:p>
            <a:pPr>
              <a:buClrTx/>
              <a:buFontTx/>
              <a:buNone/>
            </a:pPr>
            <a:r>
              <a:rPr lang="en-US" altLang="en-US" sz="2800" b="1" dirty="0">
                <a:solidFill>
                  <a:schemeClr val="tx1"/>
                </a:solidFill>
              </a:rPr>
              <a:t>Agile Model - Scrum</a:t>
            </a:r>
          </a:p>
        </p:txBody>
      </p:sp>
      <p:sp>
        <p:nvSpPr>
          <p:cNvPr id="47106" name="Text Box 2">
            <a:extLst>
              <a:ext uri="{FF2B5EF4-FFF2-40B4-BE49-F238E27FC236}">
                <a16:creationId xmlns:a16="http://schemas.microsoft.com/office/drawing/2014/main" id="{27144779-605F-21FB-7BEC-1A52853FCFC1}"/>
              </a:ext>
            </a:extLst>
          </p:cNvPr>
          <p:cNvSpPr txBox="1">
            <a:spLocks noChangeArrowheads="1"/>
          </p:cNvSpPr>
          <p:nvPr/>
        </p:nvSpPr>
        <p:spPr bwMode="auto">
          <a:xfrm>
            <a:off x="1905001" y="1265238"/>
            <a:ext cx="8474075" cy="4525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9pPr>
          </a:lstStyle>
          <a:p>
            <a:pPr>
              <a:spcBef>
                <a:spcPts val="550"/>
              </a:spcBef>
            </a:pPr>
            <a:r>
              <a:rPr lang="en-US" altLang="en-US" sz="2400"/>
              <a:t>The four main principles of the Agile methods are: </a:t>
            </a:r>
          </a:p>
          <a:p>
            <a:pPr>
              <a:spcBef>
                <a:spcPts val="550"/>
              </a:spcBef>
            </a:pPr>
            <a:endParaRPr lang="en-US" altLang="en-US" sz="2400"/>
          </a:p>
          <a:p>
            <a:pPr>
              <a:spcBef>
                <a:spcPts val="550"/>
              </a:spcBef>
            </a:pPr>
            <a:r>
              <a:rPr lang="en-US" altLang="en-US" sz="2400"/>
              <a:t>1. Individuals and interactions over processes and tools</a:t>
            </a:r>
            <a:br>
              <a:rPr lang="en-US" altLang="en-US" sz="2400"/>
            </a:br>
            <a:br>
              <a:rPr lang="en-US" altLang="en-US" sz="2400"/>
            </a:br>
            <a:r>
              <a:rPr lang="en-US" altLang="en-US" sz="2400"/>
              <a:t>2. Working software over comprehensive documentation</a:t>
            </a:r>
            <a:br>
              <a:rPr lang="en-US" altLang="en-US" sz="2400"/>
            </a:br>
            <a:br>
              <a:rPr lang="en-US" altLang="en-US" sz="2400"/>
            </a:br>
            <a:r>
              <a:rPr lang="en-US" altLang="en-US" sz="2400"/>
              <a:t>3. Customer collaboration over contract negotiation</a:t>
            </a:r>
            <a:br>
              <a:rPr lang="en-US" altLang="en-US" sz="2400"/>
            </a:br>
            <a:br>
              <a:rPr lang="en-US" altLang="en-US" sz="2400"/>
            </a:br>
            <a:r>
              <a:rPr lang="en-US" altLang="en-US" sz="2400"/>
              <a:t>4. Responding to change over following a plan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a:extLst>
              <a:ext uri="{FF2B5EF4-FFF2-40B4-BE49-F238E27FC236}">
                <a16:creationId xmlns:a16="http://schemas.microsoft.com/office/drawing/2014/main" id="{B35C79DB-D1DE-F221-1FE9-CF4114EA86CC}"/>
              </a:ext>
            </a:extLst>
          </p:cNvPr>
          <p:cNvSpPr txBox="1">
            <a:spLocks noChangeArrowheads="1"/>
          </p:cNvSpPr>
          <p:nvPr/>
        </p:nvSpPr>
        <p:spPr bwMode="auto">
          <a:xfrm>
            <a:off x="1905001" y="1012826"/>
            <a:ext cx="8474075" cy="5040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38138" indent="-333375">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rgbClr val="000000"/>
                </a:solidFill>
                <a:latin typeface="Myriad Pro" pitchFamily="32" charset="0"/>
                <a:ea typeface="SimSun" panose="02010600030101010101" pitchFamily="2" charset="-122"/>
              </a:defRPr>
            </a:lvl1pPr>
            <a:lvl2pPr marL="736600" indent="-27940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rgbClr val="000000"/>
                </a:solidFill>
                <a:latin typeface="Myriad Pro" pitchFamily="32" charset="0"/>
                <a:ea typeface="SimSun" panose="02010600030101010101" pitchFamily="2" charset="-122"/>
              </a:defRPr>
            </a:lvl2pPr>
            <a:lvl3pP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rgbClr val="000000"/>
                </a:solidFill>
                <a:latin typeface="Myriad Pro" pitchFamily="32" charset="0"/>
                <a:ea typeface="SimSun" panose="02010600030101010101" pitchFamily="2" charset="-122"/>
              </a:defRPr>
            </a:lvl3pPr>
            <a:lvl4pP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rgbClr val="000000"/>
                </a:solidFill>
                <a:latin typeface="Myriad Pro" pitchFamily="32" charset="0"/>
                <a:ea typeface="SimSun" panose="02010600030101010101" pitchFamily="2" charset="-122"/>
              </a:defRPr>
            </a:lvl4pPr>
            <a:lvl5pP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rgbClr val="000000"/>
                </a:solidFill>
                <a:latin typeface="Myriad Pro" pitchFamily="32" charset="0"/>
                <a:ea typeface="SimSun" panose="02010600030101010101" pitchFamily="2" charset="-122"/>
              </a:defRPr>
            </a:lvl9pPr>
          </a:lstStyle>
          <a:p>
            <a:pPr>
              <a:spcBef>
                <a:spcPts val="550"/>
              </a:spcBef>
            </a:pPr>
            <a:r>
              <a:rPr lang="en-US" altLang="en-US" sz="2400" b="1" dirty="0"/>
              <a:t>Scrum roles</a:t>
            </a:r>
          </a:p>
          <a:p>
            <a:pPr>
              <a:spcBef>
                <a:spcPts val="550"/>
              </a:spcBef>
            </a:pPr>
            <a:endParaRPr lang="en-US" altLang="en-US" sz="2400" b="1" u="sng" dirty="0"/>
          </a:p>
          <a:p>
            <a:pPr>
              <a:spcBef>
                <a:spcPts val="550"/>
              </a:spcBef>
            </a:pPr>
            <a:r>
              <a:rPr lang="en-US" altLang="en-US" sz="2400" b="1" dirty="0"/>
              <a:t>   </a:t>
            </a:r>
            <a:r>
              <a:rPr lang="en-US" altLang="en-US" sz="2400" dirty="0"/>
              <a:t>Major roles in Scrum development process are:</a:t>
            </a:r>
          </a:p>
          <a:p>
            <a:pPr>
              <a:spcBef>
                <a:spcPts val="550"/>
              </a:spcBef>
            </a:pPr>
            <a:endParaRPr lang="en-US" altLang="en-US" sz="2400" dirty="0"/>
          </a:p>
          <a:p>
            <a:pPr lvl="1">
              <a:spcBef>
                <a:spcPts val="550"/>
              </a:spcBef>
              <a:buFont typeface="Times New Roman" panose="02020603050405020304" pitchFamily="18" charset="0"/>
              <a:buChar char="–"/>
            </a:pPr>
            <a:r>
              <a:rPr lang="en-US" altLang="en-US" sz="2400" dirty="0"/>
              <a:t>Product Owner</a:t>
            </a:r>
          </a:p>
          <a:p>
            <a:pPr lvl="1">
              <a:spcBef>
                <a:spcPts val="550"/>
              </a:spcBef>
              <a:buFont typeface="Times New Roman" panose="02020603050405020304" pitchFamily="18" charset="0"/>
              <a:buChar char="–"/>
            </a:pPr>
            <a:r>
              <a:rPr lang="en-US" altLang="en-US" sz="2400" dirty="0"/>
              <a:t>Team</a:t>
            </a:r>
          </a:p>
          <a:p>
            <a:pPr lvl="1">
              <a:spcBef>
                <a:spcPts val="550"/>
              </a:spcBef>
              <a:buFont typeface="Times New Roman" panose="02020603050405020304" pitchFamily="18" charset="0"/>
              <a:buChar char="–"/>
            </a:pPr>
            <a:r>
              <a:rPr lang="en-US" altLang="en-US" sz="2400" dirty="0"/>
              <a:t>Scrum Master </a:t>
            </a:r>
          </a:p>
          <a:p>
            <a:pPr lvl="1">
              <a:spcBef>
                <a:spcPts val="550"/>
              </a:spcBef>
              <a:buFont typeface="Times New Roman" panose="02020603050405020304" pitchFamily="18" charset="0"/>
              <a:buChar char="–"/>
            </a:pPr>
            <a:r>
              <a:rPr lang="en-US" altLang="en-US" sz="2400" dirty="0"/>
              <a:t>Stakeholders </a:t>
            </a:r>
          </a:p>
          <a:p>
            <a:pPr lvl="1">
              <a:spcBef>
                <a:spcPts val="550"/>
              </a:spcBef>
            </a:pPr>
            <a:r>
              <a:rPr lang="en-US" altLang="en-US" sz="2400" dirty="0"/>
              <a:t>   (Customers, end-users, vendors)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5" name="Rectangle 4114">
            <a:extLst>
              <a:ext uri="{FF2B5EF4-FFF2-40B4-BE49-F238E27FC236}">
                <a16:creationId xmlns:a16="http://schemas.microsoft.com/office/drawing/2014/main" id="{1B0A7D14-7B67-4022-A8BE-1CCD4A0F1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99" name="Rectangle 1">
            <a:extLst>
              <a:ext uri="{FF2B5EF4-FFF2-40B4-BE49-F238E27FC236}">
                <a16:creationId xmlns:a16="http://schemas.microsoft.com/office/drawing/2014/main" id="{AF6AF969-62BE-46FD-679F-B99C346BB552}"/>
              </a:ext>
            </a:extLst>
          </p:cNvPr>
          <p:cNvSpPr>
            <a:spLocks noGrp="1" noChangeArrowheads="1"/>
          </p:cNvSpPr>
          <p:nvPr>
            <p:ph type="title" idx="4294967295"/>
          </p:nvPr>
        </p:nvSpPr>
        <p:spPr>
          <a:xfrm>
            <a:off x="1251678" y="382385"/>
            <a:ext cx="10178322" cy="1492132"/>
          </a:xfrm>
        </p:spPr>
        <p:txBody>
          <a:bodyPr anchor="ctr">
            <a:normAutofit/>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Objectives</a:t>
            </a:r>
          </a:p>
        </p:txBody>
      </p:sp>
      <p:sp>
        <p:nvSpPr>
          <p:cNvPr id="4117" name="Freeform 6">
            <a:extLst>
              <a:ext uri="{FF2B5EF4-FFF2-40B4-BE49-F238E27FC236}">
                <a16:creationId xmlns:a16="http://schemas.microsoft.com/office/drawing/2014/main" id="{AB09A9E8-BF27-4613-A775-071F08208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solidFill>
          <a:ln w="0">
            <a:noFill/>
            <a:prstDash val="solid"/>
            <a:round/>
            <a:headEnd/>
            <a:tailEnd/>
          </a:ln>
        </p:spPr>
        <p:txBody>
          <a:bodyPr/>
          <a:lstStyle/>
          <a:p>
            <a:endParaRPr lang="en-US"/>
          </a:p>
        </p:txBody>
      </p:sp>
      <p:sp>
        <p:nvSpPr>
          <p:cNvPr id="4098" name="Slide Number Placeholder 3">
            <a:extLst>
              <a:ext uri="{FF2B5EF4-FFF2-40B4-BE49-F238E27FC236}">
                <a16:creationId xmlns:a16="http://schemas.microsoft.com/office/drawing/2014/main" id="{98715095-8EAA-CF9A-7168-EF6D6AACE490}"/>
              </a:ext>
            </a:extLst>
          </p:cNvPr>
          <p:cNvSpPr>
            <a:spLocks noGrp="1"/>
          </p:cNvSpPr>
          <p:nvPr>
            <p:ph type="sldNum" sz="quarter" idx="10"/>
          </p:nvPr>
        </p:nvSpPr>
        <p:spPr>
          <a:xfrm>
            <a:off x="8610601" y="6375679"/>
            <a:ext cx="2819399" cy="345796"/>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orm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hangingPunct="1">
              <a:spcAft>
                <a:spcPts val="600"/>
              </a:spcAft>
            </a:pPr>
            <a:fld id="{441DAEBE-F56B-244F-B950-0621ED83EADC}" type="slidenum">
              <a:rPr lang="en-US" altLang="en-US">
                <a:solidFill>
                  <a:schemeClr val="tx1">
                    <a:lumMod val="50000"/>
                    <a:lumOff val="50000"/>
                  </a:schemeClr>
                </a:solidFill>
              </a:rPr>
              <a:pPr eaLnBrk="1" hangingPunct="1">
                <a:spcAft>
                  <a:spcPts val="600"/>
                </a:spcAft>
              </a:pPr>
              <a:t>3</a:t>
            </a:fld>
            <a:endParaRPr lang="en-US" altLang="en-US">
              <a:solidFill>
                <a:schemeClr val="tx1">
                  <a:lumMod val="50000"/>
                  <a:lumOff val="50000"/>
                </a:schemeClr>
              </a:solidFill>
            </a:endParaRPr>
          </a:p>
        </p:txBody>
      </p:sp>
      <p:sp>
        <p:nvSpPr>
          <p:cNvPr id="4119" name="Rectangle 4118">
            <a:extLst>
              <a:ext uri="{FF2B5EF4-FFF2-40B4-BE49-F238E27FC236}">
                <a16:creationId xmlns:a16="http://schemas.microsoft.com/office/drawing/2014/main" id="{C3AFE299-6F79-44AF-9A77-2DC2DC1F8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4102" name="Rectangle 2">
            <a:extLst>
              <a:ext uri="{FF2B5EF4-FFF2-40B4-BE49-F238E27FC236}">
                <a16:creationId xmlns:a16="http://schemas.microsoft.com/office/drawing/2014/main" id="{9F467592-C4EE-F019-D5FD-987E4261549A}"/>
              </a:ext>
            </a:extLst>
          </p:cNvPr>
          <p:cNvGraphicFramePr/>
          <p:nvPr>
            <p:extLst>
              <p:ext uri="{D42A27DB-BD31-4B8C-83A1-F6EECF244321}">
                <p14:modId xmlns:p14="http://schemas.microsoft.com/office/powerpoint/2010/main" val="418687229"/>
              </p:ext>
            </p:extLst>
          </p:nvPr>
        </p:nvGraphicFramePr>
        <p:xfrm>
          <a:off x="1250950" y="2286000"/>
          <a:ext cx="10179050" cy="3594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a:extLst>
              <a:ext uri="{FF2B5EF4-FFF2-40B4-BE49-F238E27FC236}">
                <a16:creationId xmlns:a16="http://schemas.microsoft.com/office/drawing/2014/main" id="{7815A97D-E380-F7E6-6C3F-EE1CD7445638}"/>
              </a:ext>
            </a:extLst>
          </p:cNvPr>
          <p:cNvSpPr txBox="1">
            <a:spLocks noChangeArrowheads="1"/>
          </p:cNvSpPr>
          <p:nvPr/>
        </p:nvSpPr>
        <p:spPr bwMode="auto">
          <a:xfrm>
            <a:off x="1905001" y="1012826"/>
            <a:ext cx="8474075" cy="5040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39725" indent="-333375">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1pPr>
            <a:lvl2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2pPr>
            <a:lvl3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3pPr>
            <a:lvl4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4pPr>
            <a:lvl5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9pPr>
          </a:lstStyle>
          <a:p>
            <a:pPr>
              <a:spcBef>
                <a:spcPts val="550"/>
              </a:spcBef>
            </a:pPr>
            <a:r>
              <a:rPr lang="en-US" altLang="en-US" sz="2400" b="1" dirty="0"/>
              <a:t>Product Owner</a:t>
            </a:r>
          </a:p>
          <a:p>
            <a:pPr>
              <a:spcBef>
                <a:spcPts val="550"/>
              </a:spcBef>
            </a:pPr>
            <a:endParaRPr lang="en-US" altLang="en-US" sz="2400" dirty="0"/>
          </a:p>
          <a:p>
            <a:pPr>
              <a:spcBef>
                <a:spcPts val="550"/>
              </a:spcBef>
              <a:buClr>
                <a:srgbClr val="4E84C4"/>
              </a:buClr>
              <a:buFont typeface="Wingdings" pitchFamily="2" charset="2"/>
              <a:buChar char=""/>
            </a:pPr>
            <a:r>
              <a:rPr lang="en-US" altLang="en-US" sz="2400" dirty="0"/>
              <a:t>Represents the stakeholders and is the voice of the customer.</a:t>
            </a:r>
          </a:p>
          <a:p>
            <a:pPr>
              <a:spcBef>
                <a:spcPts val="550"/>
              </a:spcBef>
            </a:pPr>
            <a:endParaRPr lang="en-US" altLang="en-US" sz="2400" dirty="0"/>
          </a:p>
          <a:p>
            <a:pPr>
              <a:spcBef>
                <a:spcPts val="550"/>
              </a:spcBef>
              <a:buClr>
                <a:srgbClr val="4E84C4"/>
              </a:buClr>
              <a:buFont typeface="Wingdings" pitchFamily="2" charset="2"/>
              <a:buChar char=""/>
            </a:pPr>
            <a:r>
              <a:rPr lang="en-US" altLang="en-US" sz="2400" dirty="0"/>
              <a:t>He or she is accountable for ensuring that the team delivers value to the business. </a:t>
            </a:r>
          </a:p>
          <a:p>
            <a:pPr>
              <a:spcBef>
                <a:spcPts val="550"/>
              </a:spcBef>
            </a:pPr>
            <a:endParaRPr lang="en-US" altLang="en-US" sz="2400" dirty="0"/>
          </a:p>
          <a:p>
            <a:pPr>
              <a:spcBef>
                <a:spcPts val="550"/>
              </a:spcBef>
              <a:buClr>
                <a:srgbClr val="4E84C4"/>
              </a:buClr>
              <a:buFont typeface="Wingdings" pitchFamily="2" charset="2"/>
              <a:buChar char=""/>
            </a:pPr>
            <a:r>
              <a:rPr lang="en-US" altLang="en-US" sz="2400" dirty="0"/>
              <a:t>This role should not be combined with that of the Scrum Master</a:t>
            </a:r>
          </a:p>
          <a:p>
            <a:pPr>
              <a:spcBef>
                <a:spcPts val="550"/>
              </a:spcBef>
            </a:pPr>
            <a:endParaRPr lang="en-US" altLang="en-US" sz="2400" dirty="0"/>
          </a:p>
          <a:p>
            <a:pPr>
              <a:spcBef>
                <a:spcPts val="550"/>
              </a:spcBef>
              <a:buClr>
                <a:srgbClr val="4E84C4"/>
              </a:buClr>
              <a:buFont typeface="Wingdings" pitchFamily="2" charset="2"/>
              <a:buChar char=""/>
            </a:pPr>
            <a:r>
              <a:rPr lang="en-US" altLang="en-US" sz="2400" dirty="0"/>
              <a:t>Ranks and prioritizes deliverable items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2">
            <a:extLst>
              <a:ext uri="{FF2B5EF4-FFF2-40B4-BE49-F238E27FC236}">
                <a16:creationId xmlns:a16="http://schemas.microsoft.com/office/drawing/2014/main" id="{A9C6CECF-436C-0CA9-1E31-D9575B28016A}"/>
              </a:ext>
            </a:extLst>
          </p:cNvPr>
          <p:cNvSpPr txBox="1">
            <a:spLocks noChangeArrowheads="1"/>
          </p:cNvSpPr>
          <p:nvPr/>
        </p:nvSpPr>
        <p:spPr bwMode="auto">
          <a:xfrm>
            <a:off x="1905001" y="1012826"/>
            <a:ext cx="8474075" cy="5040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39725" indent="-333375">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1pPr>
            <a:lvl2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2pPr>
            <a:lvl3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3pPr>
            <a:lvl4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4pPr>
            <a:lvl5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9pPr>
          </a:lstStyle>
          <a:p>
            <a:pPr>
              <a:spcBef>
                <a:spcPts val="550"/>
              </a:spcBef>
            </a:pPr>
            <a:r>
              <a:rPr lang="en-US" altLang="en-US" sz="2400" b="1" dirty="0"/>
              <a:t>Team</a:t>
            </a:r>
          </a:p>
          <a:p>
            <a:pPr>
              <a:spcBef>
                <a:spcPts val="550"/>
              </a:spcBef>
            </a:pPr>
            <a:endParaRPr lang="en-US" altLang="en-US" sz="2400" dirty="0"/>
          </a:p>
          <a:p>
            <a:pPr>
              <a:spcBef>
                <a:spcPts val="550"/>
              </a:spcBef>
              <a:buClr>
                <a:srgbClr val="4E84C4"/>
              </a:buClr>
              <a:buFont typeface="Wingdings" pitchFamily="2" charset="2"/>
              <a:buChar char=""/>
            </a:pPr>
            <a:r>
              <a:rPr lang="en-US" altLang="en-US" sz="2400" dirty="0"/>
              <a:t>Responsible for delivering potentially shippable product increments at the end of each Sprint. </a:t>
            </a:r>
          </a:p>
          <a:p>
            <a:pPr>
              <a:spcBef>
                <a:spcPts val="550"/>
              </a:spcBef>
            </a:pPr>
            <a:endParaRPr lang="en-US" altLang="en-US" sz="2400" dirty="0"/>
          </a:p>
          <a:p>
            <a:pPr>
              <a:spcBef>
                <a:spcPts val="550"/>
              </a:spcBef>
              <a:buClr>
                <a:srgbClr val="4E84C4"/>
              </a:buClr>
              <a:buFont typeface="Wingdings" pitchFamily="2" charset="2"/>
              <a:buChar char=""/>
            </a:pPr>
            <a:r>
              <a:rPr lang="en-US" altLang="en-US" sz="2400" dirty="0"/>
              <a:t>Individuals with cross-functional skills who do the actual work; viz; analyze, design, develop, test, technical communication, document, etc. </a:t>
            </a:r>
          </a:p>
          <a:p>
            <a:pPr>
              <a:spcBef>
                <a:spcPts val="550"/>
              </a:spcBef>
            </a:pPr>
            <a:endParaRPr lang="en-US" altLang="en-US" sz="2400" dirty="0"/>
          </a:p>
          <a:p>
            <a:pPr>
              <a:spcBef>
                <a:spcPts val="550"/>
              </a:spcBef>
              <a:buClr>
                <a:srgbClr val="4E84C4"/>
              </a:buClr>
              <a:buFont typeface="Wingdings" pitchFamily="2" charset="2"/>
              <a:buChar char=""/>
            </a:pPr>
            <a:r>
              <a:rPr lang="en-US" altLang="en-US" sz="2400" dirty="0"/>
              <a:t>Is self-organizing</a:t>
            </a:r>
          </a:p>
          <a:p>
            <a:pPr>
              <a:spcBef>
                <a:spcPts val="550"/>
              </a:spcBef>
            </a:pPr>
            <a:endParaRPr lang="en-US" altLang="en-US" sz="2400" dirty="0"/>
          </a:p>
          <a:p>
            <a:pPr>
              <a:spcBef>
                <a:spcPts val="550"/>
              </a:spcBef>
              <a:buClr>
                <a:srgbClr val="4E84C4"/>
              </a:buClr>
              <a:buFont typeface="Wingdings" pitchFamily="2" charset="2"/>
              <a:buChar char=""/>
            </a:pPr>
            <a:r>
              <a:rPr lang="en-US" altLang="en-US" sz="2400" dirty="0"/>
              <a:t>Size is of 7 to 10 members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a:extLst>
              <a:ext uri="{FF2B5EF4-FFF2-40B4-BE49-F238E27FC236}">
                <a16:creationId xmlns:a16="http://schemas.microsoft.com/office/drawing/2014/main" id="{8AC951A4-9C77-AF76-7FC6-6BB4BF0A9F0B}"/>
              </a:ext>
            </a:extLst>
          </p:cNvPr>
          <p:cNvSpPr txBox="1">
            <a:spLocks noChangeArrowheads="1"/>
          </p:cNvSpPr>
          <p:nvPr/>
        </p:nvSpPr>
        <p:spPr bwMode="auto">
          <a:xfrm>
            <a:off x="1905001" y="1012826"/>
            <a:ext cx="8474075" cy="5040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39725" indent="-333375">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1pPr>
            <a:lvl2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2pPr>
            <a:lvl3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3pPr>
            <a:lvl4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4pPr>
            <a:lvl5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9pPr>
          </a:lstStyle>
          <a:p>
            <a:pPr>
              <a:spcBef>
                <a:spcPts val="550"/>
              </a:spcBef>
            </a:pPr>
            <a:r>
              <a:rPr lang="en-US" altLang="en-US" sz="2400" b="1" dirty="0"/>
              <a:t>Scrum Master</a:t>
            </a:r>
          </a:p>
          <a:p>
            <a:pPr>
              <a:spcBef>
                <a:spcPts val="550"/>
              </a:spcBef>
            </a:pPr>
            <a:endParaRPr lang="en-US" altLang="en-US" sz="2400" dirty="0"/>
          </a:p>
          <a:p>
            <a:pPr>
              <a:spcBef>
                <a:spcPts val="550"/>
              </a:spcBef>
              <a:buClr>
                <a:srgbClr val="4E84C4"/>
              </a:buClr>
              <a:buFont typeface="Wingdings" pitchFamily="2" charset="2"/>
              <a:buChar char=""/>
            </a:pPr>
            <a:r>
              <a:rPr lang="en-US" altLang="en-US" sz="2400" dirty="0"/>
              <a:t>Accountable for removing impediments to the ability of the team to deliver the sprint goal or deliverable</a:t>
            </a:r>
          </a:p>
          <a:p>
            <a:pPr>
              <a:spcBef>
                <a:spcPts val="550"/>
              </a:spcBef>
            </a:pPr>
            <a:endParaRPr lang="en-US" altLang="en-US" sz="2400" dirty="0"/>
          </a:p>
          <a:p>
            <a:pPr>
              <a:spcBef>
                <a:spcPts val="550"/>
              </a:spcBef>
              <a:buClr>
                <a:srgbClr val="4E84C4"/>
              </a:buClr>
              <a:buFont typeface="Wingdings" pitchFamily="2" charset="2"/>
              <a:buChar char=""/>
            </a:pPr>
            <a:r>
              <a:rPr lang="en-US" altLang="en-US" sz="2400" dirty="0"/>
              <a:t>He or she is not the team leader</a:t>
            </a:r>
          </a:p>
          <a:p>
            <a:pPr>
              <a:spcBef>
                <a:spcPts val="550"/>
              </a:spcBef>
            </a:pPr>
            <a:endParaRPr lang="en-US" altLang="en-US" sz="2400" dirty="0"/>
          </a:p>
          <a:p>
            <a:pPr>
              <a:spcBef>
                <a:spcPts val="550"/>
              </a:spcBef>
              <a:buClr>
                <a:srgbClr val="4E84C4"/>
              </a:buClr>
              <a:buFont typeface="Wingdings" pitchFamily="2" charset="2"/>
              <a:buChar char=""/>
            </a:pPr>
            <a:r>
              <a:rPr lang="en-US" altLang="en-US" sz="2400" dirty="0"/>
              <a:t>Enforces compliance of rules of Scrum, often chairs key meetings, and challenges the team to improve</a:t>
            </a:r>
          </a:p>
          <a:p>
            <a:pPr>
              <a:spcBef>
                <a:spcPts val="550"/>
              </a:spcBef>
            </a:pPr>
            <a:endParaRPr lang="en-US" altLang="en-US" sz="2400" dirty="0"/>
          </a:p>
          <a:p>
            <a:pPr>
              <a:spcBef>
                <a:spcPts val="550"/>
              </a:spcBef>
            </a:pPr>
            <a:endParaRPr lang="en-US" altLang="en-US" sz="2400"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a:extLst>
              <a:ext uri="{FF2B5EF4-FFF2-40B4-BE49-F238E27FC236}">
                <a16:creationId xmlns:a16="http://schemas.microsoft.com/office/drawing/2014/main" id="{1913F3D2-1FE8-99CF-F9D2-C050B660D09D}"/>
              </a:ext>
            </a:extLst>
          </p:cNvPr>
          <p:cNvSpPr txBox="1">
            <a:spLocks noChangeArrowheads="1"/>
          </p:cNvSpPr>
          <p:nvPr/>
        </p:nvSpPr>
        <p:spPr bwMode="auto">
          <a:xfrm>
            <a:off x="1905001" y="1012826"/>
            <a:ext cx="8474075" cy="5040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39725" indent="-333375">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1pPr>
            <a:lvl2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2pPr>
            <a:lvl3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3pPr>
            <a:lvl4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4pPr>
            <a:lvl5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9pPr>
          </a:lstStyle>
          <a:p>
            <a:pPr>
              <a:spcBef>
                <a:spcPts val="550"/>
              </a:spcBef>
            </a:pPr>
            <a:r>
              <a:rPr lang="en-US" altLang="en-US" sz="2400" b="1" dirty="0"/>
              <a:t>Stakeholders</a:t>
            </a:r>
          </a:p>
          <a:p>
            <a:pPr>
              <a:spcBef>
                <a:spcPts val="550"/>
              </a:spcBef>
            </a:pPr>
            <a:endParaRPr lang="en-US" altLang="en-US" sz="2400" dirty="0"/>
          </a:p>
          <a:p>
            <a:pPr>
              <a:spcBef>
                <a:spcPts val="550"/>
              </a:spcBef>
              <a:buClr>
                <a:srgbClr val="4E84C4"/>
              </a:buClr>
              <a:buFont typeface="Wingdings" pitchFamily="2" charset="2"/>
              <a:buChar char=""/>
            </a:pPr>
            <a:r>
              <a:rPr lang="en-US" altLang="en-US" sz="2400" dirty="0"/>
              <a:t>They are the people who enable the project and for whom the project produces the agreed-upon benefits</a:t>
            </a:r>
          </a:p>
          <a:p>
            <a:pPr>
              <a:spcBef>
                <a:spcPts val="550"/>
              </a:spcBef>
            </a:pPr>
            <a:endParaRPr lang="en-US" altLang="en-US" sz="2400" dirty="0"/>
          </a:p>
          <a:p>
            <a:pPr>
              <a:spcBef>
                <a:spcPts val="550"/>
              </a:spcBef>
              <a:buClr>
                <a:srgbClr val="4E84C4"/>
              </a:buClr>
              <a:buFont typeface="Wingdings" pitchFamily="2" charset="2"/>
              <a:buChar char=""/>
            </a:pPr>
            <a:r>
              <a:rPr lang="en-US" altLang="en-US" sz="2400" dirty="0"/>
              <a:t>They may be involved in the Scrum process during the Sprint Review</a:t>
            </a:r>
          </a:p>
          <a:p>
            <a:pPr>
              <a:spcBef>
                <a:spcPts val="550"/>
              </a:spcBef>
            </a:pPr>
            <a:endParaRPr lang="en-US" altLang="en-US" sz="2400" dirty="0"/>
          </a:p>
          <a:p>
            <a:pPr>
              <a:spcBef>
                <a:spcPts val="550"/>
              </a:spcBef>
            </a:pPr>
            <a:endParaRPr lang="en-US" altLang="en-US" sz="2400"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a:extLst>
              <a:ext uri="{FF2B5EF4-FFF2-40B4-BE49-F238E27FC236}">
                <a16:creationId xmlns:a16="http://schemas.microsoft.com/office/drawing/2014/main" id="{B546F953-1C77-2EDA-85C6-7B539CFBC061}"/>
              </a:ext>
            </a:extLst>
          </p:cNvPr>
          <p:cNvSpPr txBox="1">
            <a:spLocks noChangeArrowheads="1"/>
          </p:cNvSpPr>
          <p:nvPr/>
        </p:nvSpPr>
        <p:spPr bwMode="auto">
          <a:xfrm>
            <a:off x="1905001" y="1012826"/>
            <a:ext cx="8474075" cy="5040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39725" indent="-333375">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1pPr>
            <a:lvl2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2pPr>
            <a:lvl3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3pPr>
            <a:lvl4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4pPr>
            <a:lvl5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9pPr>
          </a:lstStyle>
          <a:p>
            <a:pPr>
              <a:spcBef>
                <a:spcPts val="550"/>
              </a:spcBef>
            </a:pPr>
            <a:r>
              <a:rPr lang="en-US" altLang="en-US" sz="2400" b="1" dirty="0"/>
              <a:t>Sprint</a:t>
            </a:r>
          </a:p>
          <a:p>
            <a:pPr>
              <a:spcBef>
                <a:spcPts val="550"/>
              </a:spcBef>
            </a:pPr>
            <a:endParaRPr lang="en-US" altLang="en-US" sz="2400" dirty="0"/>
          </a:p>
          <a:p>
            <a:pPr>
              <a:spcBef>
                <a:spcPts val="550"/>
              </a:spcBef>
              <a:buClr>
                <a:srgbClr val="4E84C4"/>
              </a:buClr>
              <a:buFont typeface="Wingdings" pitchFamily="2" charset="2"/>
              <a:buChar char=""/>
            </a:pPr>
            <a:r>
              <a:rPr lang="en-US" altLang="en-US" sz="2400" dirty="0"/>
              <a:t>A "time-boxed" effort, i.e. it is restricted to a specific duration</a:t>
            </a:r>
          </a:p>
          <a:p>
            <a:pPr>
              <a:spcBef>
                <a:spcPts val="550"/>
              </a:spcBef>
            </a:pPr>
            <a:endParaRPr lang="en-US" altLang="en-US" sz="2400" dirty="0"/>
          </a:p>
          <a:p>
            <a:pPr>
              <a:spcBef>
                <a:spcPts val="550"/>
              </a:spcBef>
              <a:buClr>
                <a:srgbClr val="4E84C4"/>
              </a:buClr>
              <a:buFont typeface="Wingdings" pitchFamily="2" charset="2"/>
              <a:buChar char=""/>
            </a:pPr>
            <a:r>
              <a:rPr lang="en-US" altLang="en-US" sz="2400" dirty="0"/>
              <a:t>Each sprint is preceded by a Sprint planning meeting, where the tasks for the sprint are identified and an estimated commitment for the sprint goal is made</a:t>
            </a:r>
          </a:p>
          <a:p>
            <a:pPr>
              <a:spcBef>
                <a:spcPts val="550"/>
              </a:spcBef>
            </a:pPr>
            <a:endParaRPr lang="en-US" altLang="en-US" sz="2400" dirty="0"/>
          </a:p>
          <a:p>
            <a:pPr>
              <a:spcBef>
                <a:spcPts val="550"/>
              </a:spcBef>
              <a:buClr>
                <a:srgbClr val="4E84C4"/>
              </a:buClr>
              <a:buFont typeface="Wingdings" pitchFamily="2" charset="2"/>
              <a:buChar char=""/>
            </a:pPr>
            <a:r>
              <a:rPr lang="en-US" altLang="en-US" sz="2400" dirty="0"/>
              <a:t>Sprint is followed by a review or retrospective meeting, where the progress is reviewed and lessons for the next sprint are identified</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2">
            <a:extLst>
              <a:ext uri="{FF2B5EF4-FFF2-40B4-BE49-F238E27FC236}">
                <a16:creationId xmlns:a16="http://schemas.microsoft.com/office/drawing/2014/main" id="{92FB23B1-555D-7940-09BF-FC2F30DCF91E}"/>
              </a:ext>
            </a:extLst>
          </p:cNvPr>
          <p:cNvSpPr txBox="1">
            <a:spLocks noChangeArrowheads="1"/>
          </p:cNvSpPr>
          <p:nvPr/>
        </p:nvSpPr>
        <p:spPr bwMode="auto">
          <a:xfrm>
            <a:off x="1905001" y="1012826"/>
            <a:ext cx="8474075" cy="5040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39725" indent="-333375">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1pPr>
            <a:lvl2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2pPr>
            <a:lvl3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3pPr>
            <a:lvl4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4pPr>
            <a:lvl5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9pPr>
          </a:lstStyle>
          <a:p>
            <a:pPr>
              <a:spcBef>
                <a:spcPts val="550"/>
              </a:spcBef>
            </a:pPr>
            <a:r>
              <a:rPr lang="en-US" altLang="en-US" sz="2400" b="1" dirty="0"/>
              <a:t>Product Backlog</a:t>
            </a:r>
          </a:p>
          <a:p>
            <a:pPr>
              <a:spcBef>
                <a:spcPts val="550"/>
              </a:spcBef>
            </a:pPr>
            <a:endParaRPr lang="en-US" altLang="en-US" sz="2400" dirty="0"/>
          </a:p>
          <a:p>
            <a:pPr>
              <a:spcBef>
                <a:spcPts val="550"/>
              </a:spcBef>
              <a:buClr>
                <a:srgbClr val="4E84C4"/>
              </a:buClr>
              <a:buFont typeface="Wingdings" pitchFamily="2" charset="2"/>
              <a:buChar char=""/>
            </a:pPr>
            <a:r>
              <a:rPr lang="en-US" altLang="en-US" sz="2400" dirty="0"/>
              <a:t>An ordered list of requirements that is maintained for a product</a:t>
            </a:r>
          </a:p>
          <a:p>
            <a:pPr>
              <a:spcBef>
                <a:spcPts val="550"/>
              </a:spcBef>
            </a:pPr>
            <a:endParaRPr lang="en-US" altLang="en-US" sz="2400" dirty="0"/>
          </a:p>
          <a:p>
            <a:pPr>
              <a:spcBef>
                <a:spcPts val="550"/>
              </a:spcBef>
              <a:buClr>
                <a:srgbClr val="4E84C4"/>
              </a:buClr>
              <a:buFont typeface="Wingdings" pitchFamily="2" charset="2"/>
              <a:buChar char=""/>
            </a:pPr>
            <a:r>
              <a:rPr lang="en-US" altLang="en-US" sz="2400" dirty="0"/>
              <a:t>It consists of features, bug fixes, non-functional requirements, etc. - whatever needs to be done in order to successfully deliver a working software system</a:t>
            </a:r>
          </a:p>
          <a:p>
            <a:pPr>
              <a:spcBef>
                <a:spcPts val="550"/>
              </a:spcBef>
            </a:pPr>
            <a:endParaRPr lang="en-US" altLang="en-US" sz="2400" dirty="0"/>
          </a:p>
          <a:p>
            <a:pPr>
              <a:spcBef>
                <a:spcPts val="550"/>
              </a:spcBef>
              <a:buClr>
                <a:srgbClr val="4E84C4"/>
              </a:buClr>
              <a:buFont typeface="Wingdings" pitchFamily="2" charset="2"/>
              <a:buChar char=""/>
            </a:pPr>
            <a:r>
              <a:rPr lang="en-US" altLang="en-US" sz="2400" dirty="0"/>
              <a:t>Product Owner is ultimately responsible for ordering the items</a:t>
            </a:r>
          </a:p>
          <a:p>
            <a:pPr>
              <a:spcBef>
                <a:spcPts val="550"/>
              </a:spcBef>
            </a:pPr>
            <a:endParaRPr lang="en-US" altLang="en-US" sz="2400" dirty="0"/>
          </a:p>
          <a:p>
            <a:pPr>
              <a:spcBef>
                <a:spcPts val="550"/>
              </a:spcBef>
            </a:pPr>
            <a:endParaRPr lang="en-US" altLang="en-US" sz="2400"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a:extLst>
              <a:ext uri="{FF2B5EF4-FFF2-40B4-BE49-F238E27FC236}">
                <a16:creationId xmlns:a16="http://schemas.microsoft.com/office/drawing/2014/main" id="{5D352980-422A-B202-0CFE-CF0C3964661D}"/>
              </a:ext>
            </a:extLst>
          </p:cNvPr>
          <p:cNvSpPr txBox="1">
            <a:spLocks noChangeArrowheads="1"/>
          </p:cNvSpPr>
          <p:nvPr/>
        </p:nvSpPr>
        <p:spPr bwMode="auto">
          <a:xfrm>
            <a:off x="1905001" y="1012826"/>
            <a:ext cx="8474075" cy="5040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39725" indent="-333375">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1pPr>
            <a:lvl2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2pPr>
            <a:lvl3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3pPr>
            <a:lvl4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4pPr>
            <a:lvl5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9pPr>
          </a:lstStyle>
          <a:p>
            <a:pPr>
              <a:spcBef>
                <a:spcPts val="550"/>
              </a:spcBef>
            </a:pPr>
            <a:r>
              <a:rPr lang="en-US" altLang="en-US" sz="2400" b="1" dirty="0"/>
              <a:t>Sprint Backlog</a:t>
            </a:r>
          </a:p>
          <a:p>
            <a:pPr>
              <a:spcBef>
                <a:spcPts val="550"/>
              </a:spcBef>
            </a:pPr>
            <a:endParaRPr lang="en-US" altLang="en-US" sz="2400" dirty="0"/>
          </a:p>
          <a:p>
            <a:pPr>
              <a:spcBef>
                <a:spcPts val="550"/>
              </a:spcBef>
              <a:buClr>
                <a:srgbClr val="4E84C4"/>
              </a:buClr>
              <a:buFont typeface="Wingdings" pitchFamily="2" charset="2"/>
              <a:buChar char=""/>
            </a:pPr>
            <a:r>
              <a:rPr lang="en-US" altLang="en-US" sz="2400" dirty="0"/>
              <a:t>The list of work the development team must address during the next sprint</a:t>
            </a:r>
          </a:p>
          <a:p>
            <a:pPr>
              <a:spcBef>
                <a:spcPts val="550"/>
              </a:spcBef>
            </a:pPr>
            <a:endParaRPr lang="en-US" altLang="en-US" sz="2400" dirty="0"/>
          </a:p>
          <a:p>
            <a:pPr>
              <a:spcBef>
                <a:spcPts val="550"/>
              </a:spcBef>
              <a:buClr>
                <a:srgbClr val="4E84C4"/>
              </a:buClr>
              <a:buFont typeface="Wingdings" pitchFamily="2" charset="2"/>
              <a:buChar char=""/>
            </a:pPr>
            <a:r>
              <a:rPr lang="en-US" altLang="en-US" sz="2400" dirty="0"/>
              <a:t>Tasks on the sprint backlog are never assigned; rather, tasks are signed up for by the team members as needed during the daily scrum according to the set priority and the Development Team member skills</a:t>
            </a:r>
          </a:p>
          <a:p>
            <a:pPr>
              <a:spcBef>
                <a:spcPts val="550"/>
              </a:spcBef>
            </a:pPr>
            <a:endParaRPr lang="en-US" altLang="en-US" sz="2400" dirty="0"/>
          </a:p>
          <a:p>
            <a:pPr>
              <a:spcBef>
                <a:spcPts val="550"/>
              </a:spcBef>
              <a:buClr>
                <a:srgbClr val="4E84C4"/>
              </a:buClr>
              <a:buFont typeface="Wingdings" pitchFamily="2" charset="2"/>
              <a:buChar char=""/>
            </a:pPr>
            <a:r>
              <a:rPr lang="en-US" altLang="en-US" sz="2400" dirty="0"/>
              <a:t>This promotes self-organization of the Development Team and developer buy-in</a:t>
            </a:r>
          </a:p>
          <a:p>
            <a:pPr>
              <a:spcBef>
                <a:spcPts val="550"/>
              </a:spcBef>
            </a:pPr>
            <a:endParaRPr lang="en-US" altLang="en-US" sz="2400"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ext Box 1">
            <a:extLst>
              <a:ext uri="{FF2B5EF4-FFF2-40B4-BE49-F238E27FC236}">
                <a16:creationId xmlns:a16="http://schemas.microsoft.com/office/drawing/2014/main" id="{C1E89F0C-E439-AEB9-83A5-7A2E6668BE4D}"/>
              </a:ext>
            </a:extLst>
          </p:cNvPr>
          <p:cNvSpPr txBox="1">
            <a:spLocks noChangeArrowheads="1"/>
          </p:cNvSpPr>
          <p:nvPr/>
        </p:nvSpPr>
        <p:spPr bwMode="auto">
          <a:xfrm>
            <a:off x="1649961" y="746126"/>
            <a:ext cx="7634287"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9pPr>
          </a:lstStyle>
          <a:p>
            <a:pPr>
              <a:buClrTx/>
              <a:buFontTx/>
              <a:buNone/>
            </a:pPr>
            <a:r>
              <a:rPr lang="en-US" altLang="en-US" sz="2800" dirty="0">
                <a:solidFill>
                  <a:schemeClr val="tx1"/>
                </a:solidFill>
              </a:rPr>
              <a:t>Agile Model - Scrum Process</a:t>
            </a:r>
          </a:p>
        </p:txBody>
      </p:sp>
      <p:sp>
        <p:nvSpPr>
          <p:cNvPr id="56322" name="Text Box 2">
            <a:extLst>
              <a:ext uri="{FF2B5EF4-FFF2-40B4-BE49-F238E27FC236}">
                <a16:creationId xmlns:a16="http://schemas.microsoft.com/office/drawing/2014/main" id="{C5B27633-769C-7D57-4677-64D928A24D44}"/>
              </a:ext>
            </a:extLst>
          </p:cNvPr>
          <p:cNvSpPr txBox="1">
            <a:spLocks noChangeArrowheads="1"/>
          </p:cNvSpPr>
          <p:nvPr/>
        </p:nvSpPr>
        <p:spPr bwMode="auto">
          <a:xfrm>
            <a:off x="1905001" y="1012826"/>
            <a:ext cx="8474075" cy="5040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39725" indent="-333375">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1pPr>
            <a:lvl2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2pPr>
            <a:lvl3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3pPr>
            <a:lvl4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4pPr>
            <a:lvl5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9pPr>
          </a:lstStyle>
          <a:p>
            <a:pPr>
              <a:spcBef>
                <a:spcPts val="550"/>
              </a:spcBef>
            </a:pPr>
            <a:endParaRPr lang="en-US" altLang="en-US" sz="2400" dirty="0"/>
          </a:p>
          <a:p>
            <a:pPr>
              <a:spcBef>
                <a:spcPts val="550"/>
              </a:spcBef>
              <a:buClr>
                <a:srgbClr val="4E84C4"/>
              </a:buClr>
              <a:buFont typeface="Wingdings" pitchFamily="2" charset="2"/>
              <a:buChar char=""/>
            </a:pPr>
            <a:r>
              <a:rPr lang="en-US" altLang="en-US" sz="2400" dirty="0"/>
              <a:t>The list of Sprint backlog is filled based on the team’s Capacity of how much they can complete in the next Sprint.</a:t>
            </a:r>
          </a:p>
          <a:p>
            <a:pPr>
              <a:spcBef>
                <a:spcPts val="550"/>
              </a:spcBef>
            </a:pPr>
            <a:endParaRPr lang="en-US" altLang="en-US" sz="2400" dirty="0"/>
          </a:p>
          <a:p>
            <a:pPr>
              <a:spcBef>
                <a:spcPts val="550"/>
              </a:spcBef>
              <a:buClr>
                <a:srgbClr val="4E84C4"/>
              </a:buClr>
              <a:buFont typeface="Wingdings" pitchFamily="2" charset="2"/>
              <a:buChar char=""/>
            </a:pPr>
            <a:r>
              <a:rPr lang="en-US" altLang="en-US" sz="2400" dirty="0"/>
              <a:t>This promotes self-organization of the Development Team and developer buy-in</a:t>
            </a:r>
          </a:p>
          <a:p>
            <a:pPr>
              <a:spcBef>
                <a:spcPts val="550"/>
              </a:spcBef>
            </a:pPr>
            <a:endParaRPr lang="en-US" altLang="en-US" sz="2400" dirty="0"/>
          </a:p>
          <a:p>
            <a:pPr>
              <a:spcBef>
                <a:spcPts val="550"/>
              </a:spcBef>
              <a:buClr>
                <a:srgbClr val="4E84C4"/>
              </a:buClr>
              <a:buFont typeface="Wingdings" pitchFamily="2" charset="2"/>
              <a:buChar char=""/>
            </a:pPr>
            <a:r>
              <a:rPr lang="en-US" altLang="en-US" sz="2400" dirty="0"/>
              <a:t>Once a Sprint's Product Backlog is committed, no additional functionality can be added to the Sprint except by the team</a:t>
            </a:r>
          </a:p>
          <a:p>
            <a:pPr>
              <a:spcBef>
                <a:spcPts val="550"/>
              </a:spcBef>
            </a:pPr>
            <a:endParaRPr lang="en-US" altLang="en-US" sz="2400"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ext Box 1">
            <a:extLst>
              <a:ext uri="{FF2B5EF4-FFF2-40B4-BE49-F238E27FC236}">
                <a16:creationId xmlns:a16="http://schemas.microsoft.com/office/drawing/2014/main" id="{051546F9-8720-3698-EBE3-61CF41427A89}"/>
              </a:ext>
            </a:extLst>
          </p:cNvPr>
          <p:cNvSpPr txBox="1">
            <a:spLocks noChangeArrowheads="1"/>
          </p:cNvSpPr>
          <p:nvPr/>
        </p:nvSpPr>
        <p:spPr bwMode="auto">
          <a:xfrm>
            <a:off x="1450265" y="538161"/>
            <a:ext cx="7634287"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9pPr>
          </a:lstStyle>
          <a:p>
            <a:pPr>
              <a:buClrTx/>
              <a:buFontTx/>
              <a:buNone/>
            </a:pPr>
            <a:r>
              <a:rPr lang="en-US" altLang="en-US" sz="2800" dirty="0">
                <a:solidFill>
                  <a:schemeClr val="tx1"/>
                </a:solidFill>
              </a:rPr>
              <a:t>Agile Model - Scrum Process</a:t>
            </a:r>
          </a:p>
        </p:txBody>
      </p:sp>
      <p:sp>
        <p:nvSpPr>
          <p:cNvPr id="57346" name="Text Box 2">
            <a:extLst>
              <a:ext uri="{FF2B5EF4-FFF2-40B4-BE49-F238E27FC236}">
                <a16:creationId xmlns:a16="http://schemas.microsoft.com/office/drawing/2014/main" id="{8890CAE6-4169-59FF-F7CA-EFA600D62E02}"/>
              </a:ext>
            </a:extLst>
          </p:cNvPr>
          <p:cNvSpPr txBox="1">
            <a:spLocks noChangeArrowheads="1"/>
          </p:cNvSpPr>
          <p:nvPr/>
        </p:nvSpPr>
        <p:spPr bwMode="auto">
          <a:xfrm>
            <a:off x="1905001" y="1012826"/>
            <a:ext cx="8474075" cy="5040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39725" indent="-333375">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1pPr>
            <a:lvl2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2pPr>
            <a:lvl3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3pPr>
            <a:lvl4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4pPr>
            <a:lvl5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rgbClr val="000000"/>
                </a:solidFill>
                <a:latin typeface="Myriad Pro" pitchFamily="32" charset="0"/>
                <a:ea typeface="SimSun" panose="02010600030101010101" pitchFamily="2" charset="-122"/>
              </a:defRPr>
            </a:lvl9pPr>
          </a:lstStyle>
          <a:p>
            <a:pPr>
              <a:spcBef>
                <a:spcPts val="550"/>
              </a:spcBef>
            </a:pPr>
            <a:endParaRPr lang="en-US" altLang="en-US" sz="2400"/>
          </a:p>
          <a:p>
            <a:pPr>
              <a:spcBef>
                <a:spcPts val="550"/>
              </a:spcBef>
              <a:buClr>
                <a:srgbClr val="4E84C4"/>
              </a:buClr>
              <a:buFont typeface="Wingdings" pitchFamily="2" charset="2"/>
              <a:buChar char=""/>
            </a:pPr>
            <a:r>
              <a:rPr lang="en-US" altLang="en-US" sz="2400"/>
              <a:t>Once a Sprint has been delivered, the Product Backlog is analyzed and re-prioritized, if necessary, and the next set of functionality is selected for the next Sprint</a:t>
            </a:r>
          </a:p>
          <a:p>
            <a:pPr>
              <a:spcBef>
                <a:spcPts val="550"/>
              </a:spcBef>
            </a:pPr>
            <a:endParaRPr lang="en-US" altLang="en-US" sz="2400"/>
          </a:p>
          <a:p>
            <a:pPr>
              <a:spcBef>
                <a:spcPts val="550"/>
              </a:spcBef>
            </a:pPr>
            <a:r>
              <a:rPr lang="en-US" altLang="en-US" sz="2400" u="sng"/>
              <a:t>Burn down chart</a:t>
            </a:r>
          </a:p>
          <a:p>
            <a:pPr>
              <a:spcBef>
                <a:spcPts val="550"/>
              </a:spcBef>
              <a:buClr>
                <a:srgbClr val="4E84C4"/>
              </a:buClr>
              <a:buFont typeface="Wingdings" pitchFamily="2" charset="2"/>
              <a:buChar char=""/>
            </a:pPr>
            <a:r>
              <a:rPr lang="en-US" altLang="en-US" sz="2400"/>
              <a:t>A chart showing remaining work in the sprint backlog is prepared and is publicly displayed </a:t>
            </a:r>
          </a:p>
          <a:p>
            <a:pPr>
              <a:spcBef>
                <a:spcPts val="550"/>
              </a:spcBef>
            </a:pPr>
            <a:endParaRPr lang="en-US" altLang="en-US" sz="2400"/>
          </a:p>
          <a:p>
            <a:pPr>
              <a:spcBef>
                <a:spcPts val="550"/>
              </a:spcBef>
              <a:buClr>
                <a:srgbClr val="4E84C4"/>
              </a:buClr>
              <a:buFont typeface="Wingdings" pitchFamily="2" charset="2"/>
              <a:buChar char=""/>
            </a:pPr>
            <a:r>
              <a:rPr lang="en-US" altLang="en-US" sz="2400"/>
              <a:t>It is updated every day</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2">
            <a:extLst>
              <a:ext uri="{FF2B5EF4-FFF2-40B4-BE49-F238E27FC236}">
                <a16:creationId xmlns:a16="http://schemas.microsoft.com/office/drawing/2014/main" id="{8C65383F-C239-A68F-3EC4-74B7F2331133}"/>
              </a:ext>
            </a:extLst>
          </p:cNvPr>
          <p:cNvSpPr txBox="1">
            <a:spLocks noChangeArrowheads="1"/>
          </p:cNvSpPr>
          <p:nvPr/>
        </p:nvSpPr>
        <p:spPr bwMode="auto">
          <a:xfrm>
            <a:off x="1526628" y="908843"/>
            <a:ext cx="8474075" cy="5040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31788">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1pPr>
            <a:lvl2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2pPr>
            <a:lvl3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3pPr>
            <a:lvl4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4pPr>
            <a:lvl5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9pPr>
          </a:lstStyle>
          <a:p>
            <a:pPr>
              <a:spcBef>
                <a:spcPts val="550"/>
              </a:spcBef>
            </a:pPr>
            <a:r>
              <a:rPr lang="en-US" altLang="en-US" sz="2400" b="1" dirty="0"/>
              <a:t>Advantages of Agile model</a:t>
            </a:r>
          </a:p>
          <a:p>
            <a:pPr>
              <a:spcBef>
                <a:spcPts val="550"/>
              </a:spcBef>
            </a:pPr>
            <a:endParaRPr lang="en-US" altLang="en-US" sz="2400" dirty="0"/>
          </a:p>
          <a:p>
            <a:pPr>
              <a:spcBef>
                <a:spcPts val="550"/>
              </a:spcBef>
              <a:buClr>
                <a:srgbClr val="4E84C4"/>
              </a:buClr>
              <a:buFont typeface="Wingdings" pitchFamily="2" charset="2"/>
              <a:buChar char=""/>
            </a:pPr>
            <a:r>
              <a:rPr lang="en-US" altLang="en-US" sz="2400" dirty="0"/>
              <a:t>Customer satisfaction by rapid, continuous delivery of useful software</a:t>
            </a:r>
          </a:p>
          <a:p>
            <a:pPr>
              <a:spcBef>
                <a:spcPts val="550"/>
              </a:spcBef>
            </a:pPr>
            <a:endParaRPr lang="en-US" altLang="en-US" sz="2400" dirty="0"/>
          </a:p>
          <a:p>
            <a:pPr>
              <a:spcBef>
                <a:spcPts val="550"/>
              </a:spcBef>
              <a:buClr>
                <a:srgbClr val="4E84C4"/>
              </a:buClr>
              <a:buFont typeface="Wingdings" pitchFamily="2" charset="2"/>
              <a:buChar char=""/>
            </a:pPr>
            <a:r>
              <a:rPr lang="en-US" altLang="en-US" sz="2400" dirty="0"/>
              <a:t>Working software is delivered frequently (in weeks rather than months)</a:t>
            </a:r>
          </a:p>
          <a:p>
            <a:pPr>
              <a:spcBef>
                <a:spcPts val="550"/>
              </a:spcBef>
            </a:pPr>
            <a:endParaRPr lang="en-US" altLang="en-US" sz="2400" dirty="0"/>
          </a:p>
          <a:p>
            <a:pPr>
              <a:spcBef>
                <a:spcPts val="550"/>
              </a:spcBef>
              <a:buClr>
                <a:srgbClr val="4E84C4"/>
              </a:buClr>
              <a:buFont typeface="Wingdings" pitchFamily="2" charset="2"/>
              <a:buChar char=""/>
            </a:pPr>
            <a:r>
              <a:rPr lang="en-US" altLang="en-US" sz="2400" dirty="0"/>
              <a:t>Close co-operation between business and developers</a:t>
            </a:r>
          </a:p>
          <a:p>
            <a:pPr>
              <a:spcBef>
                <a:spcPts val="550"/>
              </a:spcBef>
            </a:pPr>
            <a:endParaRPr lang="en-US" altLang="en-US" sz="2400" dirty="0"/>
          </a:p>
          <a:p>
            <a:pPr>
              <a:spcBef>
                <a:spcPts val="550"/>
              </a:spcBef>
              <a:buClr>
                <a:srgbClr val="4E84C4"/>
              </a:buClr>
              <a:buFont typeface="Wingdings" pitchFamily="2" charset="2"/>
              <a:buChar char=""/>
            </a:pPr>
            <a:r>
              <a:rPr lang="en-US" altLang="en-US" sz="2400" dirty="0"/>
              <a:t>Regular adaptation to changing circumstances</a:t>
            </a:r>
          </a:p>
          <a:p>
            <a:pPr>
              <a:spcBef>
                <a:spcPts val="550"/>
              </a:spcBef>
            </a:pPr>
            <a:endParaRPr lang="en-US" altLang="en-US" sz="2400"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3" name="Rectangle 1">
            <a:extLst>
              <a:ext uri="{FF2B5EF4-FFF2-40B4-BE49-F238E27FC236}">
                <a16:creationId xmlns:a16="http://schemas.microsoft.com/office/drawing/2014/main" id="{B5542829-E651-F011-E02C-D621DAFA2EF8}"/>
              </a:ext>
            </a:extLst>
          </p:cNvPr>
          <p:cNvSpPr>
            <a:spLocks noGrp="1" noChangeArrowheads="1"/>
          </p:cNvSpPr>
          <p:nvPr>
            <p:ph type="title" idx="4294967295"/>
          </p:nvPr>
        </p:nvSpPr>
        <p:spPr>
          <a:xfrm>
            <a:off x="1251677" y="645105"/>
            <a:ext cx="4357499" cy="1320855"/>
          </a:xfrm>
        </p:spPr>
        <p:txBody>
          <a:bodyPr>
            <a:normAutofit/>
          </a:bodyPr>
          <a:lstStyle/>
          <a:p>
            <a:r>
              <a:rPr lang="en-US" altLang="en-US" sz="4400"/>
              <a:t>Goal of testing</a:t>
            </a:r>
          </a:p>
        </p:txBody>
      </p:sp>
      <p:sp>
        <p:nvSpPr>
          <p:cNvPr id="5124" name="Rectangle 2">
            <a:extLst>
              <a:ext uri="{FF2B5EF4-FFF2-40B4-BE49-F238E27FC236}">
                <a16:creationId xmlns:a16="http://schemas.microsoft.com/office/drawing/2014/main" id="{8C730ADD-B800-8FB9-AD86-526A06E2DF21}"/>
              </a:ext>
            </a:extLst>
          </p:cNvPr>
          <p:cNvSpPr>
            <a:spLocks noGrp="1" noChangeArrowheads="1"/>
          </p:cNvSpPr>
          <p:nvPr>
            <p:ph type="body" idx="4294967295"/>
          </p:nvPr>
        </p:nvSpPr>
        <p:spPr>
          <a:xfrm>
            <a:off x="1251677" y="1645333"/>
            <a:ext cx="5176744" cy="4482198"/>
          </a:xfrm>
        </p:spPr>
        <p:txBody>
          <a:bodyPr>
            <a:normAutofit/>
          </a:bodyPr>
          <a:lstStyle/>
          <a:p>
            <a:pPr>
              <a:lnSpc>
                <a:spcPct val="100000"/>
              </a:lnSpc>
              <a:buFont typeface="Wingdings" pitchFamily="2" charset="2"/>
              <a:buChar char="ü"/>
            </a:pPr>
            <a:endParaRPr lang="en-US" altLang="en-US" sz="1500" dirty="0">
              <a:solidFill>
                <a:schemeClr val="tx1"/>
              </a:solidFill>
            </a:endParaRPr>
          </a:p>
          <a:p>
            <a:pPr>
              <a:lnSpc>
                <a:spcPct val="100000"/>
              </a:lnSpc>
              <a:buFont typeface="Wingdings" pitchFamily="2" charset="2"/>
              <a:buChar char="§"/>
            </a:pPr>
            <a:r>
              <a:rPr lang="en-US" altLang="en-US" sz="1800" dirty="0">
                <a:solidFill>
                  <a:schemeClr val="tx1"/>
                </a:solidFill>
              </a:rPr>
              <a:t>The goal of a software tester is:</a:t>
            </a:r>
          </a:p>
          <a:p>
            <a:pPr lvl="1">
              <a:lnSpc>
                <a:spcPct val="100000"/>
              </a:lnSpc>
              <a:buFont typeface="Arial" panose="020B0604020202020204" pitchFamily="34" charset="0"/>
              <a:buChar char="•"/>
            </a:pPr>
            <a:r>
              <a:rPr lang="en-US" altLang="en-US" sz="1600" dirty="0">
                <a:solidFill>
                  <a:schemeClr val="tx1"/>
                </a:solidFill>
              </a:rPr>
              <a:t>Ensure software meets the requirement</a:t>
            </a:r>
          </a:p>
          <a:p>
            <a:pPr lvl="1">
              <a:lnSpc>
                <a:spcPct val="100000"/>
              </a:lnSpc>
              <a:buFont typeface="Arial" panose="020B0604020202020204" pitchFamily="34" charset="0"/>
              <a:buChar char="•"/>
            </a:pPr>
            <a:r>
              <a:rPr lang="en-US" altLang="en-US" dirty="0">
                <a:solidFill>
                  <a:schemeClr val="tx1"/>
                </a:solidFill>
              </a:rPr>
              <a:t>To find bugs</a:t>
            </a:r>
          </a:p>
          <a:p>
            <a:pPr lvl="1">
              <a:lnSpc>
                <a:spcPct val="100000"/>
              </a:lnSpc>
              <a:buFont typeface="Arial" panose="020B0604020202020204" pitchFamily="34" charset="0"/>
              <a:buChar char="•"/>
            </a:pPr>
            <a:r>
              <a:rPr lang="en-US" altLang="en-US" dirty="0">
                <a:solidFill>
                  <a:schemeClr val="tx1"/>
                </a:solidFill>
              </a:rPr>
              <a:t>To find them as early as possible</a:t>
            </a:r>
          </a:p>
          <a:p>
            <a:pPr lvl="1">
              <a:lnSpc>
                <a:spcPct val="100000"/>
              </a:lnSpc>
              <a:buFont typeface="Arial" panose="020B0604020202020204" pitchFamily="34" charset="0"/>
              <a:buChar char="•"/>
            </a:pPr>
            <a:r>
              <a:rPr lang="en-US" altLang="en-US" dirty="0">
                <a:solidFill>
                  <a:schemeClr val="tx1"/>
                </a:solidFill>
              </a:rPr>
              <a:t>Make sure they get fixed</a:t>
            </a:r>
          </a:p>
          <a:p>
            <a:pPr>
              <a:lnSpc>
                <a:spcPct val="100000"/>
              </a:lnSpc>
              <a:buFont typeface="Times New Roman" panose="02020603050405020304" pitchFamily="18" charset="0"/>
              <a:buNone/>
            </a:pPr>
            <a:endParaRPr lang="en-US" altLang="en-US" sz="1800" dirty="0">
              <a:solidFill>
                <a:schemeClr val="tx1"/>
              </a:solidFill>
            </a:endParaRPr>
          </a:p>
          <a:p>
            <a:pPr>
              <a:lnSpc>
                <a:spcPct val="100000"/>
              </a:lnSpc>
              <a:buFont typeface="Wingdings" pitchFamily="2" charset="2"/>
              <a:buChar char="§"/>
            </a:pPr>
            <a:r>
              <a:rPr lang="en-US" altLang="en-US" sz="1800" dirty="0">
                <a:solidFill>
                  <a:schemeClr val="tx1"/>
                </a:solidFill>
              </a:rPr>
              <a:t>Testing is a means to:</a:t>
            </a:r>
          </a:p>
          <a:p>
            <a:pPr lvl="1">
              <a:lnSpc>
                <a:spcPct val="100000"/>
              </a:lnSpc>
              <a:buFont typeface="Arial" panose="020B0604020202020204" pitchFamily="34" charset="0"/>
              <a:buChar char="•"/>
            </a:pPr>
            <a:r>
              <a:rPr lang="en-US" altLang="en-US" dirty="0">
                <a:solidFill>
                  <a:schemeClr val="tx1"/>
                </a:solidFill>
              </a:rPr>
              <a:t>Provide confidence and minimize the risk</a:t>
            </a:r>
          </a:p>
        </p:txBody>
      </p:sp>
      <p:pic>
        <p:nvPicPr>
          <p:cNvPr id="5130" name="Graphic 5129" descr="Programmer">
            <a:extLst>
              <a:ext uri="{FF2B5EF4-FFF2-40B4-BE49-F238E27FC236}">
                <a16:creationId xmlns:a16="http://schemas.microsoft.com/office/drawing/2014/main" id="{1EC1A870-AA15-5115-92F2-7BE9E516F0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8193" y="853757"/>
            <a:ext cx="5176744" cy="5176744"/>
          </a:xfrm>
          <a:prstGeom prst="rect">
            <a:avLst/>
          </a:prstGeom>
        </p:spPr>
      </p:pic>
      <p:sp>
        <p:nvSpPr>
          <p:cNvPr id="5122" name="Slide Number Placeholder 3">
            <a:extLst>
              <a:ext uri="{FF2B5EF4-FFF2-40B4-BE49-F238E27FC236}">
                <a16:creationId xmlns:a16="http://schemas.microsoft.com/office/drawing/2014/main" id="{D5E838C5-ECD4-8623-B28A-A85EEA2C97EB}"/>
              </a:ext>
            </a:extLst>
          </p:cNvPr>
          <p:cNvSpPr>
            <a:spLocks noGrp="1"/>
          </p:cNvSpPr>
          <p:nvPr>
            <p:ph type="sldNum" sz="quarter" idx="10"/>
          </p:nvPr>
        </p:nvSpPr>
        <p:spPr>
          <a:xfrm>
            <a:off x="8610601" y="6375679"/>
            <a:ext cx="2819399" cy="345796"/>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orm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hangingPunct="1">
              <a:spcAft>
                <a:spcPts val="600"/>
              </a:spcAft>
            </a:pPr>
            <a:fld id="{1F177508-865F-2946-8B6A-2ADB95C969AD}" type="slidenum">
              <a:rPr lang="en-US" altLang="en-US"/>
              <a:pPr eaLnBrk="1" hangingPunct="1">
                <a:spcAft>
                  <a:spcPts val="600"/>
                </a:spcAft>
              </a:pPr>
              <a:t>4</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a:extLst>
              <a:ext uri="{FF2B5EF4-FFF2-40B4-BE49-F238E27FC236}">
                <a16:creationId xmlns:a16="http://schemas.microsoft.com/office/drawing/2014/main" id="{7B7E9D66-2ABB-D4D4-DA23-215C4C34FDDC}"/>
              </a:ext>
            </a:extLst>
          </p:cNvPr>
          <p:cNvSpPr txBox="1">
            <a:spLocks noChangeArrowheads="1"/>
          </p:cNvSpPr>
          <p:nvPr/>
        </p:nvSpPr>
        <p:spPr bwMode="auto">
          <a:xfrm>
            <a:off x="1905001" y="833438"/>
            <a:ext cx="8474075" cy="5338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31788">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1pPr>
            <a:lvl2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2pPr>
            <a:lvl3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3pPr>
            <a:lvl4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4pPr>
            <a:lvl5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9pPr>
          </a:lstStyle>
          <a:p>
            <a:pPr>
              <a:spcBef>
                <a:spcPts val="550"/>
              </a:spcBef>
            </a:pPr>
            <a:r>
              <a:rPr lang="en-US" altLang="en-US" sz="2400" b="1" dirty="0"/>
              <a:t>Disadvantages of Agile model</a:t>
            </a:r>
          </a:p>
          <a:p>
            <a:pPr>
              <a:spcBef>
                <a:spcPts val="550"/>
              </a:spcBef>
            </a:pPr>
            <a:endParaRPr lang="en-US" altLang="en-US" sz="2400" dirty="0"/>
          </a:p>
          <a:p>
            <a:pPr>
              <a:spcBef>
                <a:spcPts val="550"/>
              </a:spcBef>
              <a:buClr>
                <a:srgbClr val="4E84C4"/>
              </a:buClr>
              <a:buFont typeface="Wingdings" pitchFamily="2" charset="2"/>
              <a:buChar char=""/>
            </a:pPr>
            <a:r>
              <a:rPr lang="en-US" altLang="en-US" sz="2400" dirty="0"/>
              <a:t>For large projects, it is difficult to assess the effort required at the beginning of the software development life cycle</a:t>
            </a:r>
          </a:p>
          <a:p>
            <a:pPr>
              <a:spcBef>
                <a:spcPts val="550"/>
              </a:spcBef>
            </a:pPr>
            <a:endParaRPr lang="en-US" altLang="en-US" sz="2400" dirty="0"/>
          </a:p>
          <a:p>
            <a:pPr>
              <a:spcBef>
                <a:spcPts val="550"/>
              </a:spcBef>
              <a:buClr>
                <a:srgbClr val="4E84C4"/>
              </a:buClr>
              <a:buFont typeface="Wingdings" pitchFamily="2" charset="2"/>
              <a:buChar char=""/>
            </a:pPr>
            <a:r>
              <a:rPr lang="en-US" altLang="en-US" sz="2400" dirty="0"/>
              <a:t>Lack of emphasis on necessary designing and documentation, may have adverse impact later</a:t>
            </a:r>
          </a:p>
          <a:p>
            <a:pPr>
              <a:spcBef>
                <a:spcPts val="550"/>
              </a:spcBef>
            </a:pPr>
            <a:endParaRPr lang="en-US" altLang="en-US" sz="2400" dirty="0"/>
          </a:p>
          <a:p>
            <a:pPr>
              <a:spcBef>
                <a:spcPts val="550"/>
              </a:spcBef>
              <a:buClr>
                <a:srgbClr val="4E84C4"/>
              </a:buClr>
              <a:buFont typeface="Wingdings" pitchFamily="2" charset="2"/>
              <a:buChar char=""/>
            </a:pPr>
            <a:r>
              <a:rPr lang="en-US" altLang="en-US" sz="2400" dirty="0"/>
              <a:t>Without larger group of experienced resources in the team, it is difficult to take quick decisions as there is less time to do research</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a:extLst>
              <a:ext uri="{FF2B5EF4-FFF2-40B4-BE49-F238E27FC236}">
                <a16:creationId xmlns:a16="http://schemas.microsoft.com/office/drawing/2014/main" id="{2C97367A-3FAA-D81E-BF14-5D6BB47DAC9C}"/>
              </a:ext>
            </a:extLst>
          </p:cNvPr>
          <p:cNvSpPr txBox="1">
            <a:spLocks noChangeArrowheads="1"/>
          </p:cNvSpPr>
          <p:nvPr/>
        </p:nvSpPr>
        <p:spPr bwMode="auto">
          <a:xfrm>
            <a:off x="1905001" y="833438"/>
            <a:ext cx="8474075" cy="5338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31788">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1pPr>
            <a:lvl2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2pPr>
            <a:lvl3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3pPr>
            <a:lvl4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4pPr>
            <a:lvl5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9pPr>
          </a:lstStyle>
          <a:p>
            <a:pPr>
              <a:spcBef>
                <a:spcPts val="550"/>
              </a:spcBef>
            </a:pPr>
            <a:endParaRPr lang="en-US" altLang="en-US" sz="2400" b="1" u="sng" dirty="0"/>
          </a:p>
          <a:p>
            <a:pPr>
              <a:spcBef>
                <a:spcPts val="550"/>
              </a:spcBef>
            </a:pPr>
            <a:r>
              <a:rPr lang="en-US" altLang="en-US" sz="2400" b="1" u="sng" dirty="0"/>
              <a:t>When to use Agile model</a:t>
            </a:r>
          </a:p>
          <a:p>
            <a:pPr>
              <a:spcBef>
                <a:spcPts val="550"/>
              </a:spcBef>
            </a:pPr>
            <a:endParaRPr lang="en-US" altLang="en-US" sz="2400" dirty="0"/>
          </a:p>
          <a:p>
            <a:pPr>
              <a:spcBef>
                <a:spcPts val="550"/>
              </a:spcBef>
              <a:buClr>
                <a:srgbClr val="4E84C4"/>
              </a:buClr>
              <a:buFont typeface="Wingdings" pitchFamily="2" charset="2"/>
              <a:buChar char=""/>
            </a:pPr>
            <a:r>
              <a:rPr lang="en-US" altLang="en-US" sz="2400" dirty="0"/>
              <a:t>Scenarios where end users needs are ever changing in a dynamic business and requires frequent customer feedback to develop solution</a:t>
            </a:r>
          </a:p>
          <a:p>
            <a:pPr>
              <a:spcBef>
                <a:spcPts val="550"/>
              </a:spcBef>
            </a:pPr>
            <a:endParaRPr lang="en-US" altLang="en-US" sz="2400"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7C08EFC8-4B9C-AA03-04A3-4AE0F56EC39F}"/>
              </a:ext>
            </a:extLst>
          </p:cNvPr>
          <p:cNvSpPr>
            <a:spLocks noGrp="1" noChangeArrowheads="1"/>
          </p:cNvSpPr>
          <p:nvPr>
            <p:ph type="title"/>
          </p:nvPr>
        </p:nvSpPr>
        <p:spPr>
          <a:xfrm>
            <a:off x="1905001" y="1"/>
            <a:ext cx="8442325" cy="500063"/>
          </a:xfrm>
        </p:spPr>
        <p:txBody>
          <a:bodyPr/>
          <a:lstStyle/>
          <a:p>
            <a:pPr eaLnBrk="1" hangingPunct="1"/>
            <a:r>
              <a:rPr lang="en-US" altLang="en-US" sz="2000"/>
              <a:t>SDLC and STLC</a:t>
            </a:r>
          </a:p>
        </p:txBody>
      </p:sp>
      <p:pic>
        <p:nvPicPr>
          <p:cNvPr id="11267" name="Picture 3">
            <a:extLst>
              <a:ext uri="{FF2B5EF4-FFF2-40B4-BE49-F238E27FC236}">
                <a16:creationId xmlns:a16="http://schemas.microsoft.com/office/drawing/2014/main" id="{DE4BD551-963B-FF80-5C4C-8C83838F78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457200"/>
            <a:ext cx="8610600" cy="568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77317E50-D772-53D4-0C9A-C3F711569215}"/>
              </a:ext>
            </a:extLst>
          </p:cNvPr>
          <p:cNvSpPr>
            <a:spLocks noGrp="1" noChangeArrowheads="1"/>
          </p:cNvSpPr>
          <p:nvPr>
            <p:ph type="title"/>
          </p:nvPr>
        </p:nvSpPr>
        <p:spPr>
          <a:xfrm>
            <a:off x="1866901" y="274639"/>
            <a:ext cx="8442325" cy="333375"/>
          </a:xfrm>
        </p:spPr>
        <p:txBody>
          <a:bodyPr>
            <a:normAutofit fontScale="90000"/>
          </a:bodyPr>
          <a:lstStyle/>
          <a:p>
            <a:pPr eaLnBrk="1" hangingPunct="1"/>
            <a:r>
              <a:rPr lang="en-US" altLang="en-US"/>
              <a:t>The Testing Process</a:t>
            </a:r>
          </a:p>
        </p:txBody>
      </p:sp>
      <p:grpSp>
        <p:nvGrpSpPr>
          <p:cNvPr id="12291" name="Group 3">
            <a:extLst>
              <a:ext uri="{FF2B5EF4-FFF2-40B4-BE49-F238E27FC236}">
                <a16:creationId xmlns:a16="http://schemas.microsoft.com/office/drawing/2014/main" id="{F562F600-2C1F-ADC6-8191-5736B0B3E259}"/>
              </a:ext>
            </a:extLst>
          </p:cNvPr>
          <p:cNvGrpSpPr>
            <a:grpSpLocks/>
          </p:cNvGrpSpPr>
          <p:nvPr/>
        </p:nvGrpSpPr>
        <p:grpSpPr bwMode="auto">
          <a:xfrm>
            <a:off x="1962955" y="1352952"/>
            <a:ext cx="6858000" cy="5181600"/>
            <a:chOff x="4500" y="6084"/>
            <a:chExt cx="6300" cy="6156"/>
          </a:xfrm>
        </p:grpSpPr>
        <p:sp>
          <p:nvSpPr>
            <p:cNvPr id="12292" name="Rectangle 4">
              <a:extLst>
                <a:ext uri="{FF2B5EF4-FFF2-40B4-BE49-F238E27FC236}">
                  <a16:creationId xmlns:a16="http://schemas.microsoft.com/office/drawing/2014/main" id="{1FAC7ACF-78F5-B648-6E94-90B387F023C9}"/>
                </a:ext>
              </a:extLst>
            </p:cNvPr>
            <p:cNvSpPr>
              <a:spLocks noChangeArrowheads="1"/>
            </p:cNvSpPr>
            <p:nvPr/>
          </p:nvSpPr>
          <p:spPr bwMode="auto">
            <a:xfrm>
              <a:off x="4500" y="6084"/>
              <a:ext cx="3420" cy="540"/>
            </a:xfrm>
            <a:prstGeom prst="rect">
              <a:avLst/>
            </a:prstGeom>
            <a:solidFill>
              <a:srgbClr val="FFCC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CCFF"/>
              </a:extrusionClr>
              <a:contourClr>
                <a:srgbClr val="FFCCFF"/>
              </a:contourClr>
            </a:sp3d>
          </p:spPr>
          <p:txBody>
            <a:bodyPr>
              <a:flatTx/>
            </a:bodyPr>
            <a:lstStyle/>
            <a:p>
              <a:r>
                <a:rPr lang="en-US" altLang="en-US"/>
                <a:t>Project Initiation</a:t>
              </a:r>
            </a:p>
          </p:txBody>
        </p:sp>
        <p:sp>
          <p:nvSpPr>
            <p:cNvPr id="12293" name="Rectangle 5">
              <a:extLst>
                <a:ext uri="{FF2B5EF4-FFF2-40B4-BE49-F238E27FC236}">
                  <a16:creationId xmlns:a16="http://schemas.microsoft.com/office/drawing/2014/main" id="{8F8C796A-05A0-CB3E-79EE-EF6A1FC964D6}"/>
                </a:ext>
              </a:extLst>
            </p:cNvPr>
            <p:cNvSpPr>
              <a:spLocks noChangeArrowheads="1"/>
            </p:cNvSpPr>
            <p:nvPr/>
          </p:nvSpPr>
          <p:spPr bwMode="auto">
            <a:xfrm>
              <a:off x="4500" y="6984"/>
              <a:ext cx="3420" cy="540"/>
            </a:xfrm>
            <a:prstGeom prst="rect">
              <a:avLst/>
            </a:prstGeom>
            <a:solidFill>
              <a:srgbClr val="FFCC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CCFF"/>
              </a:extrusionClr>
              <a:contourClr>
                <a:srgbClr val="FFCCFF"/>
              </a:contourClr>
            </a:sp3d>
          </p:spPr>
          <p:txBody>
            <a:bodyPr>
              <a:flatTx/>
            </a:bodyPr>
            <a:lstStyle/>
            <a:p>
              <a:r>
                <a:rPr lang="en-US" altLang="en-US"/>
                <a:t>Test Strategy and Planning</a:t>
              </a:r>
            </a:p>
          </p:txBody>
        </p:sp>
        <p:sp>
          <p:nvSpPr>
            <p:cNvPr id="12294" name="Rectangle 6">
              <a:extLst>
                <a:ext uri="{FF2B5EF4-FFF2-40B4-BE49-F238E27FC236}">
                  <a16:creationId xmlns:a16="http://schemas.microsoft.com/office/drawing/2014/main" id="{CF6657B1-9BA8-AE5B-8890-9B410948626A}"/>
                </a:ext>
              </a:extLst>
            </p:cNvPr>
            <p:cNvSpPr>
              <a:spLocks noChangeArrowheads="1"/>
            </p:cNvSpPr>
            <p:nvPr/>
          </p:nvSpPr>
          <p:spPr bwMode="auto">
            <a:xfrm>
              <a:off x="4500" y="7883"/>
              <a:ext cx="3420" cy="540"/>
            </a:xfrm>
            <a:prstGeom prst="rect">
              <a:avLst/>
            </a:prstGeom>
            <a:solidFill>
              <a:srgbClr val="FFCC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CCFF"/>
              </a:extrusionClr>
              <a:contourClr>
                <a:srgbClr val="FFCCFF"/>
              </a:contourClr>
            </a:sp3d>
          </p:spPr>
          <p:txBody>
            <a:bodyPr>
              <a:flatTx/>
            </a:bodyPr>
            <a:lstStyle/>
            <a:p>
              <a:r>
                <a:rPr lang="en-US" altLang="en-US"/>
                <a:t>Test Environment setup</a:t>
              </a:r>
            </a:p>
          </p:txBody>
        </p:sp>
        <p:sp>
          <p:nvSpPr>
            <p:cNvPr id="12295" name="Rectangle 7">
              <a:extLst>
                <a:ext uri="{FF2B5EF4-FFF2-40B4-BE49-F238E27FC236}">
                  <a16:creationId xmlns:a16="http://schemas.microsoft.com/office/drawing/2014/main" id="{291FAAFC-B2B4-2016-AAC8-9AF061D13379}"/>
                </a:ext>
              </a:extLst>
            </p:cNvPr>
            <p:cNvSpPr>
              <a:spLocks noChangeArrowheads="1"/>
            </p:cNvSpPr>
            <p:nvPr/>
          </p:nvSpPr>
          <p:spPr bwMode="auto">
            <a:xfrm>
              <a:off x="4500" y="8783"/>
              <a:ext cx="3420" cy="540"/>
            </a:xfrm>
            <a:prstGeom prst="rect">
              <a:avLst/>
            </a:prstGeom>
            <a:solidFill>
              <a:srgbClr val="FFCC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CCFF"/>
              </a:extrusionClr>
              <a:contourClr>
                <a:srgbClr val="FFCCFF"/>
              </a:contourClr>
            </a:sp3d>
          </p:spPr>
          <p:txBody>
            <a:bodyPr>
              <a:flatTx/>
            </a:bodyPr>
            <a:lstStyle/>
            <a:p>
              <a:r>
                <a:rPr lang="en-US" altLang="en-US"/>
                <a:t>Test Case Designing</a:t>
              </a:r>
            </a:p>
          </p:txBody>
        </p:sp>
        <p:sp>
          <p:nvSpPr>
            <p:cNvPr id="12296" name="Rectangle 8">
              <a:extLst>
                <a:ext uri="{FF2B5EF4-FFF2-40B4-BE49-F238E27FC236}">
                  <a16:creationId xmlns:a16="http://schemas.microsoft.com/office/drawing/2014/main" id="{DDA0144B-D0A5-BEB1-BEFE-741F42FE2967}"/>
                </a:ext>
              </a:extLst>
            </p:cNvPr>
            <p:cNvSpPr>
              <a:spLocks noChangeArrowheads="1"/>
            </p:cNvSpPr>
            <p:nvPr/>
          </p:nvSpPr>
          <p:spPr bwMode="auto">
            <a:xfrm>
              <a:off x="4500" y="9683"/>
              <a:ext cx="3420" cy="540"/>
            </a:xfrm>
            <a:prstGeom prst="rect">
              <a:avLst/>
            </a:prstGeom>
            <a:solidFill>
              <a:srgbClr val="FFCC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CCFF"/>
              </a:extrusionClr>
              <a:contourClr>
                <a:srgbClr val="FFCCFF"/>
              </a:contourClr>
            </a:sp3d>
          </p:spPr>
          <p:txBody>
            <a:bodyPr>
              <a:flatTx/>
            </a:bodyPr>
            <a:lstStyle/>
            <a:p>
              <a:r>
                <a:rPr lang="en-US" altLang="en-US"/>
                <a:t>Test Execution</a:t>
              </a:r>
            </a:p>
          </p:txBody>
        </p:sp>
        <p:sp>
          <p:nvSpPr>
            <p:cNvPr id="12297" name="Rectangle 9">
              <a:extLst>
                <a:ext uri="{FF2B5EF4-FFF2-40B4-BE49-F238E27FC236}">
                  <a16:creationId xmlns:a16="http://schemas.microsoft.com/office/drawing/2014/main" id="{3A70AF4D-313F-3DA2-DA3F-DEB1D261670B}"/>
                </a:ext>
              </a:extLst>
            </p:cNvPr>
            <p:cNvSpPr>
              <a:spLocks noChangeArrowheads="1"/>
            </p:cNvSpPr>
            <p:nvPr/>
          </p:nvSpPr>
          <p:spPr bwMode="auto">
            <a:xfrm>
              <a:off x="4500" y="10800"/>
              <a:ext cx="3420" cy="540"/>
            </a:xfrm>
            <a:prstGeom prst="rect">
              <a:avLst/>
            </a:prstGeom>
            <a:solidFill>
              <a:srgbClr val="FFCC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CCFF"/>
              </a:extrusionClr>
              <a:contourClr>
                <a:srgbClr val="FFCCFF"/>
              </a:contourClr>
            </a:sp3d>
          </p:spPr>
          <p:txBody>
            <a:bodyPr>
              <a:flatTx/>
            </a:bodyPr>
            <a:lstStyle/>
            <a:p>
              <a:r>
                <a:rPr lang="en-US" altLang="en-US"/>
                <a:t>Defect Reporting and Tracking</a:t>
              </a:r>
            </a:p>
          </p:txBody>
        </p:sp>
        <p:sp>
          <p:nvSpPr>
            <p:cNvPr id="12298" name="Rectangle 10">
              <a:extLst>
                <a:ext uri="{FF2B5EF4-FFF2-40B4-BE49-F238E27FC236}">
                  <a16:creationId xmlns:a16="http://schemas.microsoft.com/office/drawing/2014/main" id="{9BDA2070-6584-EE54-4FE2-688F40F8E9C7}"/>
                </a:ext>
              </a:extLst>
            </p:cNvPr>
            <p:cNvSpPr>
              <a:spLocks noChangeArrowheads="1"/>
            </p:cNvSpPr>
            <p:nvPr/>
          </p:nvSpPr>
          <p:spPr bwMode="auto">
            <a:xfrm>
              <a:off x="4500" y="11700"/>
              <a:ext cx="3420" cy="540"/>
            </a:xfrm>
            <a:prstGeom prst="rect">
              <a:avLst/>
            </a:prstGeom>
            <a:solidFill>
              <a:srgbClr val="FFCC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CCFF"/>
              </a:extrusionClr>
              <a:contourClr>
                <a:srgbClr val="FFCCFF"/>
              </a:contourClr>
            </a:sp3d>
          </p:spPr>
          <p:txBody>
            <a:bodyPr>
              <a:flatTx/>
            </a:bodyPr>
            <a:lstStyle/>
            <a:p>
              <a:r>
                <a:rPr lang="en-US" altLang="en-US"/>
                <a:t>Project closure</a:t>
              </a:r>
            </a:p>
          </p:txBody>
        </p:sp>
        <p:sp>
          <p:nvSpPr>
            <p:cNvPr id="12299" name="Line 11">
              <a:extLst>
                <a:ext uri="{FF2B5EF4-FFF2-40B4-BE49-F238E27FC236}">
                  <a16:creationId xmlns:a16="http://schemas.microsoft.com/office/drawing/2014/main" id="{98ED79B2-FFBD-3E2C-C488-22B446AE9C37}"/>
                </a:ext>
              </a:extLst>
            </p:cNvPr>
            <p:cNvSpPr>
              <a:spLocks noChangeShapeType="1"/>
            </p:cNvSpPr>
            <p:nvPr/>
          </p:nvSpPr>
          <p:spPr bwMode="auto">
            <a:xfrm>
              <a:off x="6120" y="6624"/>
              <a:ext cx="0" cy="36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00" name="Line 12">
              <a:extLst>
                <a:ext uri="{FF2B5EF4-FFF2-40B4-BE49-F238E27FC236}">
                  <a16:creationId xmlns:a16="http://schemas.microsoft.com/office/drawing/2014/main" id="{0C8085C0-A801-8B83-5EA0-8A2031C1746F}"/>
                </a:ext>
              </a:extLst>
            </p:cNvPr>
            <p:cNvSpPr>
              <a:spLocks noChangeShapeType="1"/>
            </p:cNvSpPr>
            <p:nvPr/>
          </p:nvSpPr>
          <p:spPr bwMode="auto">
            <a:xfrm>
              <a:off x="6120" y="7524"/>
              <a:ext cx="0" cy="36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01" name="Line 13">
              <a:extLst>
                <a:ext uri="{FF2B5EF4-FFF2-40B4-BE49-F238E27FC236}">
                  <a16:creationId xmlns:a16="http://schemas.microsoft.com/office/drawing/2014/main" id="{A9E1F62D-72A5-5825-B04E-BF3259AE594C}"/>
                </a:ext>
              </a:extLst>
            </p:cNvPr>
            <p:cNvSpPr>
              <a:spLocks noChangeShapeType="1"/>
            </p:cNvSpPr>
            <p:nvPr/>
          </p:nvSpPr>
          <p:spPr bwMode="auto">
            <a:xfrm>
              <a:off x="6120" y="8423"/>
              <a:ext cx="0" cy="36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02" name="Line 14">
              <a:extLst>
                <a:ext uri="{FF2B5EF4-FFF2-40B4-BE49-F238E27FC236}">
                  <a16:creationId xmlns:a16="http://schemas.microsoft.com/office/drawing/2014/main" id="{6A7EFD11-A5AA-43B6-B75B-8C54A03BA9EB}"/>
                </a:ext>
              </a:extLst>
            </p:cNvPr>
            <p:cNvSpPr>
              <a:spLocks noChangeShapeType="1"/>
            </p:cNvSpPr>
            <p:nvPr/>
          </p:nvSpPr>
          <p:spPr bwMode="auto">
            <a:xfrm>
              <a:off x="6120" y="9323"/>
              <a:ext cx="0" cy="36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03" name="Line 15">
              <a:extLst>
                <a:ext uri="{FF2B5EF4-FFF2-40B4-BE49-F238E27FC236}">
                  <a16:creationId xmlns:a16="http://schemas.microsoft.com/office/drawing/2014/main" id="{C9C9A66A-6D81-C5D9-0FFE-BA4E271C00B0}"/>
                </a:ext>
              </a:extLst>
            </p:cNvPr>
            <p:cNvSpPr>
              <a:spLocks noChangeShapeType="1"/>
            </p:cNvSpPr>
            <p:nvPr/>
          </p:nvSpPr>
          <p:spPr bwMode="auto">
            <a:xfrm>
              <a:off x="6120" y="10224"/>
              <a:ext cx="0" cy="57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04" name="Line 16">
              <a:extLst>
                <a:ext uri="{FF2B5EF4-FFF2-40B4-BE49-F238E27FC236}">
                  <a16:creationId xmlns:a16="http://schemas.microsoft.com/office/drawing/2014/main" id="{7F66D9F8-6A70-704F-37EC-687FDEE68C69}"/>
                </a:ext>
              </a:extLst>
            </p:cNvPr>
            <p:cNvSpPr>
              <a:spLocks noChangeShapeType="1"/>
            </p:cNvSpPr>
            <p:nvPr/>
          </p:nvSpPr>
          <p:spPr bwMode="auto">
            <a:xfrm>
              <a:off x="6120" y="11340"/>
              <a:ext cx="0" cy="36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05" name="Line 17">
              <a:extLst>
                <a:ext uri="{FF2B5EF4-FFF2-40B4-BE49-F238E27FC236}">
                  <a16:creationId xmlns:a16="http://schemas.microsoft.com/office/drawing/2014/main" id="{7743108D-F0B8-16B6-5767-F4AD2E2FD24A}"/>
                </a:ext>
              </a:extLst>
            </p:cNvPr>
            <p:cNvSpPr>
              <a:spLocks noChangeShapeType="1"/>
            </p:cNvSpPr>
            <p:nvPr/>
          </p:nvSpPr>
          <p:spPr bwMode="auto">
            <a:xfrm>
              <a:off x="7920" y="9900"/>
              <a:ext cx="1980"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306" name="Rectangle 18">
              <a:extLst>
                <a:ext uri="{FF2B5EF4-FFF2-40B4-BE49-F238E27FC236}">
                  <a16:creationId xmlns:a16="http://schemas.microsoft.com/office/drawing/2014/main" id="{556F9B7B-491C-ECE1-B5DA-98F1492BC2E0}"/>
                </a:ext>
              </a:extLst>
            </p:cNvPr>
            <p:cNvSpPr>
              <a:spLocks noChangeArrowheads="1"/>
            </p:cNvSpPr>
            <p:nvPr/>
          </p:nvSpPr>
          <p:spPr bwMode="auto">
            <a:xfrm>
              <a:off x="9360" y="10260"/>
              <a:ext cx="1440" cy="360"/>
            </a:xfrm>
            <a:prstGeom prst="rect">
              <a:avLst/>
            </a:prstGeom>
            <a:solidFill>
              <a:srgbClr val="FFCC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CCFF"/>
              </a:extrusionClr>
              <a:contourClr>
                <a:srgbClr val="FFCCFF"/>
              </a:contourClr>
            </a:sp3d>
          </p:spPr>
          <p:txBody>
            <a:bodyPr>
              <a:flatTx/>
            </a:bodyPr>
            <a:lstStyle/>
            <a:p>
              <a:r>
                <a:rPr lang="en-US" altLang="en-US"/>
                <a:t>Test Cycles</a:t>
              </a:r>
            </a:p>
          </p:txBody>
        </p:sp>
        <p:sp>
          <p:nvSpPr>
            <p:cNvPr id="12307" name="Line 19">
              <a:extLst>
                <a:ext uri="{FF2B5EF4-FFF2-40B4-BE49-F238E27FC236}">
                  <a16:creationId xmlns:a16="http://schemas.microsoft.com/office/drawing/2014/main" id="{F17D7712-7827-2C0A-B852-F03842052583}"/>
                </a:ext>
              </a:extLst>
            </p:cNvPr>
            <p:cNvSpPr>
              <a:spLocks noChangeShapeType="1"/>
            </p:cNvSpPr>
            <p:nvPr/>
          </p:nvSpPr>
          <p:spPr bwMode="auto">
            <a:xfrm>
              <a:off x="7920" y="10980"/>
              <a:ext cx="1980"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308" name="Line 20">
              <a:extLst>
                <a:ext uri="{FF2B5EF4-FFF2-40B4-BE49-F238E27FC236}">
                  <a16:creationId xmlns:a16="http://schemas.microsoft.com/office/drawing/2014/main" id="{16848B32-8027-D8CA-312E-DC49D533A800}"/>
                </a:ext>
              </a:extLst>
            </p:cNvPr>
            <p:cNvSpPr>
              <a:spLocks noChangeShapeType="1"/>
            </p:cNvSpPr>
            <p:nvPr/>
          </p:nvSpPr>
          <p:spPr bwMode="auto">
            <a:xfrm flipV="1">
              <a:off x="9900" y="10620"/>
              <a:ext cx="0" cy="360"/>
            </a:xfrm>
            <a:prstGeom prst="line">
              <a:avLst/>
            </a:prstGeom>
            <a:noFill/>
            <a:ln w="9525">
              <a:solidFill>
                <a:srgbClr val="000000"/>
              </a:solidFill>
              <a:prstDash val="dash"/>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2309" name="Line 21">
              <a:extLst>
                <a:ext uri="{FF2B5EF4-FFF2-40B4-BE49-F238E27FC236}">
                  <a16:creationId xmlns:a16="http://schemas.microsoft.com/office/drawing/2014/main" id="{6864C61B-5F7D-EBD7-D6B7-537C501466FF}"/>
                </a:ext>
              </a:extLst>
            </p:cNvPr>
            <p:cNvSpPr>
              <a:spLocks noChangeShapeType="1"/>
            </p:cNvSpPr>
            <p:nvPr/>
          </p:nvSpPr>
          <p:spPr bwMode="auto">
            <a:xfrm flipV="1">
              <a:off x="9900" y="9900"/>
              <a:ext cx="0" cy="360"/>
            </a:xfrm>
            <a:prstGeom prst="line">
              <a:avLst/>
            </a:prstGeom>
            <a:noFill/>
            <a:ln w="9525">
              <a:solidFill>
                <a:srgbClr val="000000"/>
              </a:solidFill>
              <a:prstDash val="dash"/>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2310" name="Line 22">
              <a:extLst>
                <a:ext uri="{FF2B5EF4-FFF2-40B4-BE49-F238E27FC236}">
                  <a16:creationId xmlns:a16="http://schemas.microsoft.com/office/drawing/2014/main" id="{FEDBA1B6-58EE-6248-5719-EDE5C2FDB0A1}"/>
                </a:ext>
              </a:extLst>
            </p:cNvPr>
            <p:cNvSpPr>
              <a:spLocks noChangeShapeType="1"/>
            </p:cNvSpPr>
            <p:nvPr/>
          </p:nvSpPr>
          <p:spPr bwMode="auto">
            <a:xfrm>
              <a:off x="6840" y="10215"/>
              <a:ext cx="0" cy="576"/>
            </a:xfrm>
            <a:prstGeom prst="line">
              <a:avLst/>
            </a:prstGeom>
            <a:noFill/>
            <a:ln w="9525">
              <a:solidFill>
                <a:srgbClr val="000000"/>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gr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E1F5D4-B118-C776-774A-A46190FD9F52}"/>
              </a:ext>
            </a:extLst>
          </p:cNvPr>
          <p:cNvSpPr txBox="1"/>
          <p:nvPr/>
        </p:nvSpPr>
        <p:spPr>
          <a:xfrm>
            <a:off x="2542038" y="2669628"/>
            <a:ext cx="6318076" cy="369332"/>
          </a:xfrm>
          <a:prstGeom prst="rect">
            <a:avLst/>
          </a:prstGeom>
          <a:noFill/>
        </p:spPr>
        <p:txBody>
          <a:bodyPr wrap="none" rtlCol="0">
            <a:spAutoFit/>
          </a:bodyPr>
          <a:lstStyle/>
          <a:p>
            <a:r>
              <a:rPr lang="en-US" dirty="0"/>
              <a:t>Discuss on Agile Process:: Grooming, Sprint Planning, Standup Call</a:t>
            </a:r>
          </a:p>
        </p:txBody>
      </p:sp>
    </p:spTree>
    <p:extLst>
      <p:ext uri="{BB962C8B-B14F-4D97-AF65-F5344CB8AC3E}">
        <p14:creationId xmlns:p14="http://schemas.microsoft.com/office/powerpoint/2010/main" val="10795477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a:extLst>
              <a:ext uri="{FF2B5EF4-FFF2-40B4-BE49-F238E27FC236}">
                <a16:creationId xmlns:a16="http://schemas.microsoft.com/office/drawing/2014/main" id="{69775AC5-8D28-F91D-A516-6E2E130910C8}"/>
              </a:ext>
            </a:extLst>
          </p:cNvPr>
          <p:cNvSpPr>
            <a:spLocks noGrp="1" noChangeArrowheads="1"/>
          </p:cNvSpPr>
          <p:nvPr>
            <p:ph type="title"/>
          </p:nvPr>
        </p:nvSpPr>
        <p:spPr>
          <a:xfrm>
            <a:off x="1587062" y="2651508"/>
            <a:ext cx="7747000" cy="673100"/>
          </a:xfrm>
        </p:spPr>
        <p:txBody>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3800" dirty="0">
                <a:solidFill>
                  <a:schemeClr val="tx1"/>
                </a:solidFill>
              </a:rPr>
              <a:t>Categories of Testing</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a:extLst>
              <a:ext uri="{FF2B5EF4-FFF2-40B4-BE49-F238E27FC236}">
                <a16:creationId xmlns:a16="http://schemas.microsoft.com/office/drawing/2014/main" id="{63D85DFB-3EDF-D1C8-3E30-5E87E955043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hangingPunct="1"/>
            <a:fld id="{6A926230-291A-D94C-8C33-ABE50E3A301D}" type="slidenum">
              <a:rPr lang="en-US" altLang="en-US">
                <a:solidFill>
                  <a:schemeClr val="accent2"/>
                </a:solidFill>
              </a:rPr>
              <a:pPr eaLnBrk="1" hangingPunct="1"/>
              <a:t>46</a:t>
            </a:fld>
            <a:endParaRPr lang="en-US" altLang="en-US">
              <a:solidFill>
                <a:schemeClr val="accent2"/>
              </a:solidFill>
            </a:endParaRPr>
          </a:p>
        </p:txBody>
      </p:sp>
      <p:sp>
        <p:nvSpPr>
          <p:cNvPr id="4099" name="Rectangle 1">
            <a:extLst>
              <a:ext uri="{FF2B5EF4-FFF2-40B4-BE49-F238E27FC236}">
                <a16:creationId xmlns:a16="http://schemas.microsoft.com/office/drawing/2014/main" id="{A5B1598A-B422-92D6-0DBE-661312867845}"/>
              </a:ext>
            </a:extLst>
          </p:cNvPr>
          <p:cNvSpPr>
            <a:spLocks noGrp="1" noChangeArrowheads="1"/>
          </p:cNvSpPr>
          <p:nvPr>
            <p:ph type="title"/>
          </p:nvPr>
        </p:nvSpPr>
        <p:spPr>
          <a:xfrm>
            <a:off x="1866901" y="273051"/>
            <a:ext cx="8442325" cy="600075"/>
          </a:xfrm>
        </p:spPr>
        <p:txBody>
          <a:bodyPr>
            <a:normAutofit fontScale="90000"/>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Broad Categories of Testing</a:t>
            </a:r>
          </a:p>
        </p:txBody>
      </p:sp>
      <p:grpSp>
        <p:nvGrpSpPr>
          <p:cNvPr id="4102" name="Group 54">
            <a:extLst>
              <a:ext uri="{FF2B5EF4-FFF2-40B4-BE49-F238E27FC236}">
                <a16:creationId xmlns:a16="http://schemas.microsoft.com/office/drawing/2014/main" id="{84AAF358-F894-932A-6178-59CEFDB4CEC4}"/>
              </a:ext>
            </a:extLst>
          </p:cNvPr>
          <p:cNvGrpSpPr>
            <a:grpSpLocks/>
          </p:cNvGrpSpPr>
          <p:nvPr/>
        </p:nvGrpSpPr>
        <p:grpSpPr bwMode="auto">
          <a:xfrm>
            <a:off x="3733800" y="1752600"/>
            <a:ext cx="4497388" cy="839788"/>
            <a:chOff x="2209800" y="1751806"/>
            <a:chExt cx="4496594" cy="839788"/>
          </a:xfrm>
        </p:grpSpPr>
        <p:cxnSp>
          <p:nvCxnSpPr>
            <p:cNvPr id="4113" name="Straight Connector 16">
              <a:extLst>
                <a:ext uri="{FF2B5EF4-FFF2-40B4-BE49-F238E27FC236}">
                  <a16:creationId xmlns:a16="http://schemas.microsoft.com/office/drawing/2014/main" id="{1D9DCFA8-EF2B-D833-DD72-FB930A7932B3}"/>
                </a:ext>
              </a:extLst>
            </p:cNvPr>
            <p:cNvCxnSpPr>
              <a:cxnSpLocks noChangeShapeType="1"/>
            </p:cNvCxnSpPr>
            <p:nvPr/>
          </p:nvCxnSpPr>
          <p:spPr bwMode="auto">
            <a:xfrm rot="5400000">
              <a:off x="4151514" y="2019098"/>
              <a:ext cx="534988" cy="404"/>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4114" name="Straight Connector 30">
              <a:extLst>
                <a:ext uri="{FF2B5EF4-FFF2-40B4-BE49-F238E27FC236}">
                  <a16:creationId xmlns:a16="http://schemas.microsoft.com/office/drawing/2014/main" id="{713E968F-2CF3-6861-BD34-78C875617E5D}"/>
                </a:ext>
              </a:extLst>
            </p:cNvPr>
            <p:cNvCxnSpPr>
              <a:cxnSpLocks noChangeShapeType="1"/>
            </p:cNvCxnSpPr>
            <p:nvPr/>
          </p:nvCxnSpPr>
          <p:spPr bwMode="auto">
            <a:xfrm>
              <a:off x="4495800" y="2286000"/>
              <a:ext cx="2209800"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4115" name="Straight Connector 31">
              <a:extLst>
                <a:ext uri="{FF2B5EF4-FFF2-40B4-BE49-F238E27FC236}">
                  <a16:creationId xmlns:a16="http://schemas.microsoft.com/office/drawing/2014/main" id="{B6B839BF-FCE9-D313-587B-AEB399B495FB}"/>
                </a:ext>
              </a:extLst>
            </p:cNvPr>
            <p:cNvCxnSpPr>
              <a:cxnSpLocks noChangeShapeType="1"/>
            </p:cNvCxnSpPr>
            <p:nvPr/>
          </p:nvCxnSpPr>
          <p:spPr bwMode="auto">
            <a:xfrm>
              <a:off x="2209800" y="2286000"/>
              <a:ext cx="2286000"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4116" name="Straight Arrow Connector 33">
              <a:extLst>
                <a:ext uri="{FF2B5EF4-FFF2-40B4-BE49-F238E27FC236}">
                  <a16:creationId xmlns:a16="http://schemas.microsoft.com/office/drawing/2014/main" id="{992CC4D8-98DA-FF8C-0061-8586A5F0ACB5}"/>
                </a:ext>
              </a:extLst>
            </p:cNvPr>
            <p:cNvCxnSpPr>
              <a:cxnSpLocks noChangeShapeType="1"/>
            </p:cNvCxnSpPr>
            <p:nvPr/>
          </p:nvCxnSpPr>
          <p:spPr bwMode="auto">
            <a:xfrm rot="5400000">
              <a:off x="6553200" y="2438400"/>
              <a:ext cx="30480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117" name="Straight Arrow Connector 34">
              <a:extLst>
                <a:ext uri="{FF2B5EF4-FFF2-40B4-BE49-F238E27FC236}">
                  <a16:creationId xmlns:a16="http://schemas.microsoft.com/office/drawing/2014/main" id="{4879CC67-8A6B-3D8B-E624-389F229A77C4}"/>
                </a:ext>
              </a:extLst>
            </p:cNvPr>
            <p:cNvCxnSpPr>
              <a:cxnSpLocks noChangeShapeType="1"/>
            </p:cNvCxnSpPr>
            <p:nvPr/>
          </p:nvCxnSpPr>
          <p:spPr bwMode="auto">
            <a:xfrm rot="5400000">
              <a:off x="2058194" y="2437606"/>
              <a:ext cx="30480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grpSp>
      <p:cxnSp>
        <p:nvCxnSpPr>
          <p:cNvPr id="4103" name="Straight Connector 20">
            <a:extLst>
              <a:ext uri="{FF2B5EF4-FFF2-40B4-BE49-F238E27FC236}">
                <a16:creationId xmlns:a16="http://schemas.microsoft.com/office/drawing/2014/main" id="{047B13A8-F74B-E326-1710-8786AF2BB974}"/>
              </a:ext>
            </a:extLst>
          </p:cNvPr>
          <p:cNvCxnSpPr>
            <a:cxnSpLocks noChangeShapeType="1"/>
          </p:cNvCxnSpPr>
          <p:nvPr/>
        </p:nvCxnSpPr>
        <p:spPr bwMode="auto">
          <a:xfrm rot="5400000">
            <a:off x="7886701" y="3467101"/>
            <a:ext cx="685800" cy="3175"/>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4104" name="Straight Connector 22">
            <a:extLst>
              <a:ext uri="{FF2B5EF4-FFF2-40B4-BE49-F238E27FC236}">
                <a16:creationId xmlns:a16="http://schemas.microsoft.com/office/drawing/2014/main" id="{4EEC8511-6528-0688-277D-8BDFE47FBC67}"/>
              </a:ext>
            </a:extLst>
          </p:cNvPr>
          <p:cNvCxnSpPr>
            <a:cxnSpLocks noChangeShapeType="1"/>
          </p:cNvCxnSpPr>
          <p:nvPr/>
        </p:nvCxnSpPr>
        <p:spPr bwMode="auto">
          <a:xfrm rot="10800000">
            <a:off x="7086600" y="3810000"/>
            <a:ext cx="1144588"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4105" name="Straight Connector 23">
            <a:extLst>
              <a:ext uri="{FF2B5EF4-FFF2-40B4-BE49-F238E27FC236}">
                <a16:creationId xmlns:a16="http://schemas.microsoft.com/office/drawing/2014/main" id="{ABBDE1BB-5EDA-8B93-2B59-88D087E97EAB}"/>
              </a:ext>
            </a:extLst>
          </p:cNvPr>
          <p:cNvCxnSpPr>
            <a:cxnSpLocks noChangeShapeType="1"/>
          </p:cNvCxnSpPr>
          <p:nvPr/>
        </p:nvCxnSpPr>
        <p:spPr bwMode="auto">
          <a:xfrm rot="10800000">
            <a:off x="8229600" y="3810001"/>
            <a:ext cx="1144588" cy="3175"/>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4106" name="Straight Arrow Connector 25">
            <a:extLst>
              <a:ext uri="{FF2B5EF4-FFF2-40B4-BE49-F238E27FC236}">
                <a16:creationId xmlns:a16="http://schemas.microsoft.com/office/drawing/2014/main" id="{F9A4D50A-717B-C042-4522-8D833451DDF6}"/>
              </a:ext>
            </a:extLst>
          </p:cNvPr>
          <p:cNvCxnSpPr>
            <a:cxnSpLocks noChangeShapeType="1"/>
          </p:cNvCxnSpPr>
          <p:nvPr/>
        </p:nvCxnSpPr>
        <p:spPr bwMode="auto">
          <a:xfrm rot="5400000">
            <a:off x="6896100" y="4000500"/>
            <a:ext cx="382588"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107" name="Straight Arrow Connector 27">
            <a:extLst>
              <a:ext uri="{FF2B5EF4-FFF2-40B4-BE49-F238E27FC236}">
                <a16:creationId xmlns:a16="http://schemas.microsoft.com/office/drawing/2014/main" id="{050F6D4C-80BA-66C7-A622-2F5A0063092C}"/>
              </a:ext>
            </a:extLst>
          </p:cNvPr>
          <p:cNvCxnSpPr>
            <a:cxnSpLocks noChangeShapeType="1"/>
          </p:cNvCxnSpPr>
          <p:nvPr/>
        </p:nvCxnSpPr>
        <p:spPr bwMode="auto">
          <a:xfrm rot="5400000">
            <a:off x="9182894" y="3999706"/>
            <a:ext cx="38100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4108" name="AutoShape 11">
            <a:extLst>
              <a:ext uri="{FF2B5EF4-FFF2-40B4-BE49-F238E27FC236}">
                <a16:creationId xmlns:a16="http://schemas.microsoft.com/office/drawing/2014/main" id="{158FBF7F-564B-3A4E-83F9-222247625714}"/>
              </a:ext>
            </a:extLst>
          </p:cNvPr>
          <p:cNvSpPr>
            <a:spLocks noChangeArrowheads="1"/>
          </p:cNvSpPr>
          <p:nvPr/>
        </p:nvSpPr>
        <p:spPr bwMode="auto">
          <a:xfrm>
            <a:off x="2667000" y="2590800"/>
            <a:ext cx="2209800" cy="533400"/>
          </a:xfrm>
          <a:prstGeom prst="roundRect">
            <a:avLst>
              <a:gd name="adj" fmla="val 347"/>
            </a:avLst>
          </a:prstGeom>
          <a:solidFill>
            <a:srgbClr val="99CCFF"/>
          </a:solidFill>
          <a:ln w="9360">
            <a:solidFill>
              <a:srgbClr val="000000"/>
            </a:solidFill>
            <a:round/>
            <a:headEnd/>
            <a:tailEnd/>
          </a:ln>
        </p:spPr>
        <p:txBody>
          <a:bodyPr lIns="90000" tIns="45000" rIns="90000" bIns="45000" anchor="ctr" anchorCtr="1"/>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hangingPunct="1"/>
            <a:r>
              <a:rPr lang="en-US" altLang="en-US">
                <a:solidFill>
                  <a:srgbClr val="000000"/>
                </a:solidFill>
              </a:rPr>
              <a:t>Static Testing</a:t>
            </a:r>
          </a:p>
        </p:txBody>
      </p:sp>
      <p:sp>
        <p:nvSpPr>
          <p:cNvPr id="4109" name="AutoShape 11">
            <a:extLst>
              <a:ext uri="{FF2B5EF4-FFF2-40B4-BE49-F238E27FC236}">
                <a16:creationId xmlns:a16="http://schemas.microsoft.com/office/drawing/2014/main" id="{18E9FF61-2480-8BD7-F4D3-2BE22DC62467}"/>
              </a:ext>
            </a:extLst>
          </p:cNvPr>
          <p:cNvSpPr>
            <a:spLocks noChangeArrowheads="1"/>
          </p:cNvSpPr>
          <p:nvPr/>
        </p:nvSpPr>
        <p:spPr bwMode="auto">
          <a:xfrm>
            <a:off x="7162800" y="2590800"/>
            <a:ext cx="2209800" cy="533400"/>
          </a:xfrm>
          <a:prstGeom prst="roundRect">
            <a:avLst>
              <a:gd name="adj" fmla="val 347"/>
            </a:avLst>
          </a:prstGeom>
          <a:solidFill>
            <a:srgbClr val="99CCFF"/>
          </a:solidFill>
          <a:ln w="9360">
            <a:solidFill>
              <a:srgbClr val="000000"/>
            </a:solidFill>
            <a:round/>
            <a:headEnd/>
            <a:tailEnd/>
          </a:ln>
        </p:spPr>
        <p:txBody>
          <a:bodyPr lIns="90000" tIns="45000" rIns="90000" bIns="45000" anchor="ctr" anchorCtr="1"/>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hangingPunct="1"/>
            <a:r>
              <a:rPr lang="en-US" altLang="en-US">
                <a:solidFill>
                  <a:srgbClr val="000000"/>
                </a:solidFill>
              </a:rPr>
              <a:t>Dynamic Testing</a:t>
            </a:r>
          </a:p>
        </p:txBody>
      </p:sp>
      <p:sp>
        <p:nvSpPr>
          <p:cNvPr id="4110" name="AutoShape 11">
            <a:extLst>
              <a:ext uri="{FF2B5EF4-FFF2-40B4-BE49-F238E27FC236}">
                <a16:creationId xmlns:a16="http://schemas.microsoft.com/office/drawing/2014/main" id="{F90D9FCE-3A31-784A-A422-2C27C1BEE61C}"/>
              </a:ext>
            </a:extLst>
          </p:cNvPr>
          <p:cNvSpPr>
            <a:spLocks noChangeArrowheads="1"/>
          </p:cNvSpPr>
          <p:nvPr/>
        </p:nvSpPr>
        <p:spPr bwMode="auto">
          <a:xfrm>
            <a:off x="4876800" y="1219200"/>
            <a:ext cx="2209800" cy="533400"/>
          </a:xfrm>
          <a:prstGeom prst="roundRect">
            <a:avLst>
              <a:gd name="adj" fmla="val 347"/>
            </a:avLst>
          </a:prstGeom>
          <a:solidFill>
            <a:srgbClr val="99CCFF"/>
          </a:solidFill>
          <a:ln w="9360">
            <a:solidFill>
              <a:srgbClr val="000000"/>
            </a:solidFill>
            <a:round/>
            <a:headEnd/>
            <a:tailEnd/>
          </a:ln>
        </p:spPr>
        <p:txBody>
          <a:bodyPr lIns="90000" tIns="45000" rIns="90000" bIns="45000" anchor="ctr" anchorCtr="1"/>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hangingPunct="1"/>
            <a:r>
              <a:rPr lang="en-US" altLang="en-US">
                <a:solidFill>
                  <a:srgbClr val="000000"/>
                </a:solidFill>
              </a:rPr>
              <a:t>Software Testing</a:t>
            </a:r>
          </a:p>
        </p:txBody>
      </p:sp>
      <p:sp>
        <p:nvSpPr>
          <p:cNvPr id="4111" name="AutoShape 11">
            <a:extLst>
              <a:ext uri="{FF2B5EF4-FFF2-40B4-BE49-F238E27FC236}">
                <a16:creationId xmlns:a16="http://schemas.microsoft.com/office/drawing/2014/main" id="{892F9ADC-3AAA-FB2B-9929-07BB1A7E27EF}"/>
              </a:ext>
            </a:extLst>
          </p:cNvPr>
          <p:cNvSpPr>
            <a:spLocks noChangeArrowheads="1"/>
          </p:cNvSpPr>
          <p:nvPr/>
        </p:nvSpPr>
        <p:spPr bwMode="auto">
          <a:xfrm>
            <a:off x="6019800" y="4191000"/>
            <a:ext cx="2133600" cy="533400"/>
          </a:xfrm>
          <a:prstGeom prst="roundRect">
            <a:avLst>
              <a:gd name="adj" fmla="val 347"/>
            </a:avLst>
          </a:prstGeom>
          <a:solidFill>
            <a:srgbClr val="99CCFF"/>
          </a:solidFill>
          <a:ln w="9360">
            <a:solidFill>
              <a:srgbClr val="000000"/>
            </a:solidFill>
            <a:round/>
            <a:headEnd/>
            <a:tailEnd/>
          </a:ln>
        </p:spPr>
        <p:txBody>
          <a:bodyPr lIns="90000" tIns="45000" rIns="90000" bIns="45000" anchor="ctr" anchorCtr="1"/>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hangingPunct="1"/>
            <a:r>
              <a:rPr lang="en-US" altLang="en-US">
                <a:solidFill>
                  <a:srgbClr val="000000"/>
                </a:solidFill>
              </a:rPr>
              <a:t>Black Box Testing</a:t>
            </a:r>
          </a:p>
        </p:txBody>
      </p:sp>
      <p:sp>
        <p:nvSpPr>
          <p:cNvPr id="4112" name="AutoShape 11">
            <a:extLst>
              <a:ext uri="{FF2B5EF4-FFF2-40B4-BE49-F238E27FC236}">
                <a16:creationId xmlns:a16="http://schemas.microsoft.com/office/drawing/2014/main" id="{5A619239-5F1F-ADC0-D2F8-15C82F23BD89}"/>
              </a:ext>
            </a:extLst>
          </p:cNvPr>
          <p:cNvSpPr>
            <a:spLocks noChangeArrowheads="1"/>
          </p:cNvSpPr>
          <p:nvPr/>
        </p:nvSpPr>
        <p:spPr bwMode="auto">
          <a:xfrm>
            <a:off x="8305800" y="4191000"/>
            <a:ext cx="2133600" cy="533400"/>
          </a:xfrm>
          <a:prstGeom prst="roundRect">
            <a:avLst>
              <a:gd name="adj" fmla="val 347"/>
            </a:avLst>
          </a:prstGeom>
          <a:solidFill>
            <a:srgbClr val="99CCFF"/>
          </a:solidFill>
          <a:ln w="9360">
            <a:solidFill>
              <a:srgbClr val="000000"/>
            </a:solidFill>
            <a:round/>
            <a:headEnd/>
            <a:tailEnd/>
          </a:ln>
        </p:spPr>
        <p:txBody>
          <a:bodyPr lIns="90000" tIns="45000" rIns="90000" bIns="45000" anchor="ctr" anchorCtr="1"/>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hangingPunct="1"/>
            <a:r>
              <a:rPr lang="en-US" altLang="en-US">
                <a:solidFill>
                  <a:srgbClr val="000000"/>
                </a:solidFill>
              </a:rPr>
              <a:t>White box Testing</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3">
            <a:extLst>
              <a:ext uri="{FF2B5EF4-FFF2-40B4-BE49-F238E27FC236}">
                <a16:creationId xmlns:a16="http://schemas.microsoft.com/office/drawing/2014/main" id="{00FA3880-ACE1-D3D4-F017-36CACD52FD1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hangingPunct="1"/>
            <a:fld id="{3F4A2F1A-0304-9946-94A6-B33DD3A884A4}" type="slidenum">
              <a:rPr lang="en-US" altLang="en-US">
                <a:solidFill>
                  <a:schemeClr val="accent2"/>
                </a:solidFill>
              </a:rPr>
              <a:pPr eaLnBrk="1" hangingPunct="1"/>
              <a:t>47</a:t>
            </a:fld>
            <a:endParaRPr lang="en-US" altLang="en-US">
              <a:solidFill>
                <a:schemeClr val="accent2"/>
              </a:solidFill>
            </a:endParaRPr>
          </a:p>
        </p:txBody>
      </p:sp>
      <p:sp>
        <p:nvSpPr>
          <p:cNvPr id="5123" name="Rectangle 1">
            <a:extLst>
              <a:ext uri="{FF2B5EF4-FFF2-40B4-BE49-F238E27FC236}">
                <a16:creationId xmlns:a16="http://schemas.microsoft.com/office/drawing/2014/main" id="{293057B1-3E34-BAA6-4A20-D3AD09B9E876}"/>
              </a:ext>
            </a:extLst>
          </p:cNvPr>
          <p:cNvSpPr>
            <a:spLocks noGrp="1" noChangeArrowheads="1"/>
          </p:cNvSpPr>
          <p:nvPr>
            <p:ph type="title" idx="4294967295"/>
          </p:nvPr>
        </p:nvSpPr>
        <p:spPr>
          <a:xfrm>
            <a:off x="1752601" y="228601"/>
            <a:ext cx="8442325" cy="595313"/>
          </a:xfrm>
        </p:spPr>
        <p:txBody>
          <a:bodyPr>
            <a:normAutofit fontScale="90000"/>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Dynamic Testing Techniques</a:t>
            </a:r>
          </a:p>
        </p:txBody>
      </p:sp>
      <p:sp>
        <p:nvSpPr>
          <p:cNvPr id="5124" name="Rectangle 2">
            <a:extLst>
              <a:ext uri="{FF2B5EF4-FFF2-40B4-BE49-F238E27FC236}">
                <a16:creationId xmlns:a16="http://schemas.microsoft.com/office/drawing/2014/main" id="{BF54CDE5-AB07-7D6A-61A4-89B544436801}"/>
              </a:ext>
            </a:extLst>
          </p:cNvPr>
          <p:cNvSpPr>
            <a:spLocks noGrp="1" noChangeArrowheads="1"/>
          </p:cNvSpPr>
          <p:nvPr>
            <p:ph type="body" idx="4294967295"/>
          </p:nvPr>
        </p:nvSpPr>
        <p:spPr>
          <a:xfrm>
            <a:off x="1874837" y="1363555"/>
            <a:ext cx="8442325" cy="4840287"/>
          </a:xfrm>
        </p:spPr>
        <p:txBody>
          <a:bodyPr/>
          <a:lstStyle/>
          <a:p>
            <a:pPr>
              <a:buFont typeface="Wingdings" pitchFamily="2" charset="2"/>
              <a:buChar char="q"/>
            </a:pPr>
            <a:r>
              <a:rPr lang="en-US" altLang="en-US" sz="1800" dirty="0"/>
              <a:t>White Box Testing</a:t>
            </a:r>
          </a:p>
          <a:p>
            <a:pPr>
              <a:buFont typeface="Times New Roman" panose="02020603050405020304" pitchFamily="18" charset="0"/>
              <a:buNone/>
            </a:pPr>
            <a:endParaRPr lang="en-US" altLang="en-US" sz="1800" dirty="0"/>
          </a:p>
          <a:p>
            <a:pPr>
              <a:buFont typeface="Times New Roman" panose="02020603050405020304" pitchFamily="18" charset="0"/>
              <a:buNone/>
            </a:pPr>
            <a:r>
              <a:rPr lang="en-US" altLang="en-US" sz="1800" dirty="0"/>
              <a:t>Tests at micro level of the programs that  test each and every</a:t>
            </a:r>
          </a:p>
          <a:p>
            <a:pPr>
              <a:buFont typeface="Times New Roman" panose="02020603050405020304" pitchFamily="18" charset="0"/>
              <a:buNone/>
            </a:pPr>
            <a:r>
              <a:rPr lang="en-US" altLang="en-US" sz="1800" dirty="0"/>
              <a:t>implemented functional task, ensuring that all code options are</a:t>
            </a:r>
          </a:p>
          <a:p>
            <a:pPr>
              <a:buFont typeface="Times New Roman" panose="02020603050405020304" pitchFamily="18" charset="0"/>
              <a:buNone/>
            </a:pPr>
            <a:r>
              <a:rPr lang="en-US" altLang="en-US" sz="1800" dirty="0"/>
              <a:t>exercised. Requires knowledge of the internal code.</a:t>
            </a:r>
          </a:p>
          <a:p>
            <a:pPr>
              <a:buFont typeface="Times New Roman" panose="02020603050405020304" pitchFamily="18" charset="0"/>
              <a:buNone/>
            </a:pPr>
            <a:endParaRPr lang="en-US" altLang="en-US" sz="1800" dirty="0"/>
          </a:p>
          <a:p>
            <a:pPr>
              <a:buFont typeface="Wingdings" pitchFamily="2" charset="2"/>
              <a:buChar char="q"/>
            </a:pPr>
            <a:r>
              <a:rPr lang="en-US" altLang="en-US" sz="1800" dirty="0"/>
              <a:t>Black Box Testing</a:t>
            </a:r>
          </a:p>
          <a:p>
            <a:pPr>
              <a:buFont typeface="Times New Roman" panose="02020603050405020304" pitchFamily="18" charset="0"/>
              <a:buNone/>
            </a:pPr>
            <a:endParaRPr lang="en-US" altLang="en-US" sz="1800" dirty="0"/>
          </a:p>
          <a:p>
            <a:pPr>
              <a:buFont typeface="Times New Roman" panose="02020603050405020304" pitchFamily="18" charset="0"/>
              <a:buNone/>
            </a:pPr>
            <a:r>
              <a:rPr lang="en-US" altLang="en-US" sz="1800" dirty="0"/>
              <a:t>Testing that focuses solely on the outputs generated in response to</a:t>
            </a:r>
          </a:p>
          <a:p>
            <a:pPr>
              <a:buFont typeface="Times New Roman" panose="02020603050405020304" pitchFamily="18" charset="0"/>
              <a:buNone/>
            </a:pPr>
            <a:r>
              <a:rPr lang="en-US" altLang="en-US" sz="1800" dirty="0"/>
              <a:t>selected inputs and execution conditions. Requirements are the only</a:t>
            </a:r>
          </a:p>
          <a:p>
            <a:pPr>
              <a:buFont typeface="Times New Roman" panose="02020603050405020304" pitchFamily="18" charset="0"/>
              <a:buNone/>
            </a:pPr>
            <a:r>
              <a:rPr lang="en-US" altLang="en-US" sz="1800" dirty="0"/>
              <a:t>test basis and knowledge of the internal code is not required.</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180" name="Freeform 6">
            <a:extLst>
              <a:ext uri="{FF2B5EF4-FFF2-40B4-BE49-F238E27FC236}">
                <a16:creationId xmlns:a16="http://schemas.microsoft.com/office/drawing/2014/main" id="{D09F5552-39CF-49BE-9BA3-F2C2E97DD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sp>
        <p:nvSpPr>
          <p:cNvPr id="6182" name="Rectangle 6181">
            <a:extLst>
              <a:ext uri="{FF2B5EF4-FFF2-40B4-BE49-F238E27FC236}">
                <a16:creationId xmlns:a16="http://schemas.microsoft.com/office/drawing/2014/main" id="{6CCDD5D4-DC0E-4B2C-8B6B-FCAA00ECE0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175" name="Text Box 41">
            <a:extLst>
              <a:ext uri="{FF2B5EF4-FFF2-40B4-BE49-F238E27FC236}">
                <a16:creationId xmlns:a16="http://schemas.microsoft.com/office/drawing/2014/main" id="{283F69B0-4DB4-6357-F998-F44913F12EB0}"/>
              </a:ext>
            </a:extLst>
          </p:cNvPr>
          <p:cNvSpPr txBox="1">
            <a:spLocks noChangeArrowheads="1"/>
          </p:cNvSpPr>
          <p:nvPr/>
        </p:nvSpPr>
        <p:spPr bwMode="auto">
          <a:xfrm>
            <a:off x="1251679" y="645106"/>
            <a:ext cx="3384329" cy="5421435"/>
          </a:xfrm>
          <a:prstGeom prst="rect">
            <a:avLst/>
          </a:prstGeom>
        </p:spPr>
        <p:txBody>
          <a:bodyPr vert="horz" lIns="91440" tIns="45720" rIns="91440" bIns="45720" rtlCol="0" anchor="ctr">
            <a:normAutofit/>
          </a:bodyPr>
          <a:lstStyle/>
          <a:p>
            <a:pPr defTabSz="914400">
              <a:lnSpc>
                <a:spcPct val="90000"/>
              </a:lnSpc>
              <a:spcBef>
                <a:spcPct val="0"/>
              </a:spcBef>
              <a:spcAft>
                <a:spcPts val="60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4000" cap="all" spc="200">
                <a:solidFill>
                  <a:schemeClr val="tx2"/>
                </a:solidFill>
                <a:latin typeface="+mj-lt"/>
                <a:ea typeface="+mj-ea"/>
                <a:cs typeface="+mj-cs"/>
              </a:rPr>
              <a:t>Dynamic Testing Techniques</a:t>
            </a:r>
            <a:endParaRPr lang="en-US" sz="4000" b="1" cap="all" spc="200">
              <a:solidFill>
                <a:schemeClr val="tx2"/>
              </a:solidFill>
              <a:latin typeface="+mj-lt"/>
              <a:ea typeface="+mj-ea"/>
              <a:cs typeface="+mj-cs"/>
            </a:endParaRPr>
          </a:p>
        </p:txBody>
      </p:sp>
      <p:sp>
        <p:nvSpPr>
          <p:cNvPr id="6146" name="AutoShape 3">
            <a:extLst>
              <a:ext uri="{FF2B5EF4-FFF2-40B4-BE49-F238E27FC236}">
                <a16:creationId xmlns:a16="http://schemas.microsoft.com/office/drawing/2014/main" id="{7AC7A7BA-566E-19A7-81F5-B37D9FF3DADB}"/>
              </a:ext>
            </a:extLst>
          </p:cNvPr>
          <p:cNvSpPr>
            <a:spLocks noChangeArrowheads="1"/>
          </p:cNvSpPr>
          <p:nvPr/>
        </p:nvSpPr>
        <p:spPr bwMode="auto">
          <a:xfrm>
            <a:off x="6829678" y="459068"/>
            <a:ext cx="2188197" cy="709003"/>
          </a:xfrm>
          <a:prstGeom prst="roundRect">
            <a:avLst>
              <a:gd name="adj" fmla="val 310"/>
            </a:avLst>
          </a:prstGeom>
          <a:solidFill>
            <a:srgbClr val="99CCFF"/>
          </a:solidFill>
          <a:ln w="9360">
            <a:solidFill>
              <a:srgbClr val="000000"/>
            </a:solidFill>
            <a:round/>
            <a:headEnd/>
            <a:tailEnd/>
          </a:ln>
        </p:spPr>
        <p:txBody>
          <a:bodyPr lIns="90000" tIns="45000" rIns="90000" bIns="45000" anchor="ctr" anchorCtr="1"/>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defTabSz="470916" eaLnBrk="1" hangingPunct="1">
              <a:spcAft>
                <a:spcPts val="600"/>
              </a:spcAft>
              <a:tabLst>
                <a:tab pos="0" algn="l"/>
                <a:tab pos="470916" algn="l"/>
                <a:tab pos="941832" algn="l"/>
                <a:tab pos="1412748" algn="l"/>
                <a:tab pos="1883664" algn="l"/>
                <a:tab pos="2354580" algn="l"/>
                <a:tab pos="2825496" algn="l"/>
                <a:tab pos="3296412" algn="l"/>
                <a:tab pos="3767328" algn="l"/>
                <a:tab pos="4238244" algn="l"/>
                <a:tab pos="4709160" algn="l"/>
                <a:tab pos="5180076" algn="l"/>
                <a:tab pos="5650992" algn="l"/>
                <a:tab pos="6121908" algn="l"/>
                <a:tab pos="6592824" algn="l"/>
                <a:tab pos="7063740" algn="l"/>
                <a:tab pos="7534656" algn="l"/>
                <a:tab pos="8005572" algn="l"/>
                <a:tab pos="8476488" algn="l"/>
                <a:tab pos="8947404" algn="l"/>
                <a:tab pos="9418320" algn="l"/>
              </a:tabLst>
            </a:pPr>
            <a:r>
              <a:rPr lang="en-US" altLang="en-US" sz="1648" kern="1200" dirty="0">
                <a:solidFill>
                  <a:srgbClr val="000000"/>
                </a:solidFill>
                <a:latin typeface="Arial" panose="020B0604020202020204" pitchFamily="34" charset="0"/>
                <a:ea typeface="+mn-ea"/>
                <a:cs typeface="+mn-cs"/>
              </a:rPr>
              <a:t>Dynamic Testing</a:t>
            </a:r>
          </a:p>
          <a:p>
            <a:pPr defTabSz="470916" eaLnBrk="1" hangingPunct="1">
              <a:spcAft>
                <a:spcPts val="600"/>
              </a:spcAft>
              <a:tabLst>
                <a:tab pos="0" algn="l"/>
                <a:tab pos="470916" algn="l"/>
                <a:tab pos="941832" algn="l"/>
                <a:tab pos="1412748" algn="l"/>
                <a:tab pos="1883664" algn="l"/>
                <a:tab pos="2354580" algn="l"/>
                <a:tab pos="2825496" algn="l"/>
                <a:tab pos="3296412" algn="l"/>
                <a:tab pos="3767328" algn="l"/>
                <a:tab pos="4238244" algn="l"/>
                <a:tab pos="4709160" algn="l"/>
                <a:tab pos="5180076" algn="l"/>
                <a:tab pos="5650992" algn="l"/>
                <a:tab pos="6121908" algn="l"/>
                <a:tab pos="6592824" algn="l"/>
                <a:tab pos="7063740" algn="l"/>
                <a:tab pos="7534656" algn="l"/>
                <a:tab pos="8005572" algn="l"/>
                <a:tab pos="8476488" algn="l"/>
                <a:tab pos="8947404" algn="l"/>
                <a:tab pos="9418320" algn="l"/>
              </a:tabLst>
            </a:pPr>
            <a:r>
              <a:rPr lang="en-US" altLang="en-US" sz="1648" kern="1200" dirty="0">
                <a:solidFill>
                  <a:srgbClr val="000000"/>
                </a:solidFill>
                <a:latin typeface="Arial" panose="020B0604020202020204" pitchFamily="34" charset="0"/>
                <a:ea typeface="+mn-ea"/>
                <a:cs typeface="+mn-cs"/>
              </a:rPr>
              <a:t>(Validation)</a:t>
            </a:r>
            <a:endParaRPr lang="en-US" altLang="en-US" sz="1600" dirty="0">
              <a:solidFill>
                <a:srgbClr val="000000"/>
              </a:solidFill>
            </a:endParaRPr>
          </a:p>
        </p:txBody>
      </p:sp>
      <p:sp>
        <p:nvSpPr>
          <p:cNvPr id="6147" name="AutoShape 11">
            <a:extLst>
              <a:ext uri="{FF2B5EF4-FFF2-40B4-BE49-F238E27FC236}">
                <a16:creationId xmlns:a16="http://schemas.microsoft.com/office/drawing/2014/main" id="{30EA06B1-50F7-2AF7-6CA1-AD4CF07201C2}"/>
              </a:ext>
            </a:extLst>
          </p:cNvPr>
          <p:cNvSpPr>
            <a:spLocks noChangeArrowheads="1"/>
          </p:cNvSpPr>
          <p:nvPr/>
        </p:nvSpPr>
        <p:spPr bwMode="auto">
          <a:xfrm>
            <a:off x="5805565" y="1589860"/>
            <a:ext cx="1634643" cy="472668"/>
          </a:xfrm>
          <a:prstGeom prst="roundRect">
            <a:avLst>
              <a:gd name="adj" fmla="val 347"/>
            </a:avLst>
          </a:prstGeom>
          <a:solidFill>
            <a:srgbClr val="99CCFF"/>
          </a:solidFill>
          <a:ln w="9360">
            <a:solidFill>
              <a:srgbClr val="000000"/>
            </a:solidFill>
            <a:round/>
            <a:headEnd/>
            <a:tailEnd/>
          </a:ln>
        </p:spPr>
        <p:txBody>
          <a:bodyPr lIns="90000" tIns="45000" rIns="90000" bIns="45000" anchor="ctr" anchorCtr="1"/>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defTabSz="470916" eaLnBrk="1" hangingPunct="1">
              <a:spcAft>
                <a:spcPts val="600"/>
              </a:spcAft>
              <a:tabLst>
                <a:tab pos="0" algn="l"/>
                <a:tab pos="470916" algn="l"/>
                <a:tab pos="941832" algn="l"/>
                <a:tab pos="1412748" algn="l"/>
                <a:tab pos="1883664" algn="l"/>
                <a:tab pos="2354580" algn="l"/>
                <a:tab pos="2825496" algn="l"/>
                <a:tab pos="3296412" algn="l"/>
                <a:tab pos="3767328" algn="l"/>
                <a:tab pos="4238244" algn="l"/>
                <a:tab pos="4709160" algn="l"/>
                <a:tab pos="5180076" algn="l"/>
                <a:tab pos="5650992" algn="l"/>
                <a:tab pos="6121908" algn="l"/>
                <a:tab pos="6592824" algn="l"/>
                <a:tab pos="7063740" algn="l"/>
                <a:tab pos="7534656" algn="l"/>
                <a:tab pos="8005572" algn="l"/>
                <a:tab pos="8476488" algn="l"/>
                <a:tab pos="8947404" algn="l"/>
                <a:tab pos="9418320" algn="l"/>
              </a:tabLst>
            </a:pPr>
            <a:r>
              <a:rPr lang="en-US" altLang="en-US" sz="1648" kern="1200">
                <a:solidFill>
                  <a:srgbClr val="000000"/>
                </a:solidFill>
                <a:latin typeface="Arial" panose="020B0604020202020204" pitchFamily="34" charset="0"/>
                <a:ea typeface="+mn-ea"/>
                <a:cs typeface="+mn-cs"/>
              </a:rPr>
              <a:t>Black Box</a:t>
            </a:r>
            <a:endParaRPr lang="en-US" altLang="en-US" sz="1600">
              <a:solidFill>
                <a:srgbClr val="000000"/>
              </a:solidFill>
            </a:endParaRPr>
          </a:p>
        </p:txBody>
      </p:sp>
      <p:sp>
        <p:nvSpPr>
          <p:cNvPr id="6148" name="Line 12">
            <a:extLst>
              <a:ext uri="{FF2B5EF4-FFF2-40B4-BE49-F238E27FC236}">
                <a16:creationId xmlns:a16="http://schemas.microsoft.com/office/drawing/2014/main" id="{2B0EE0FE-9093-062D-D96C-BDAA5BB3FB9A}"/>
              </a:ext>
            </a:extLst>
          </p:cNvPr>
          <p:cNvSpPr>
            <a:spLocks noChangeShapeType="1"/>
          </p:cNvSpPr>
          <p:nvPr/>
        </p:nvSpPr>
        <p:spPr bwMode="auto">
          <a:xfrm>
            <a:off x="6022204" y="2062528"/>
            <a:ext cx="1642" cy="3308676"/>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49" name="AutoShape 13">
            <a:extLst>
              <a:ext uri="{FF2B5EF4-FFF2-40B4-BE49-F238E27FC236}">
                <a16:creationId xmlns:a16="http://schemas.microsoft.com/office/drawing/2014/main" id="{59E06955-A625-05BF-AD2C-E0FF4B39731E}"/>
              </a:ext>
            </a:extLst>
          </p:cNvPr>
          <p:cNvSpPr>
            <a:spLocks noChangeArrowheads="1"/>
          </p:cNvSpPr>
          <p:nvPr/>
        </p:nvSpPr>
        <p:spPr bwMode="auto">
          <a:xfrm>
            <a:off x="6281516" y="2298862"/>
            <a:ext cx="1867695" cy="472668"/>
          </a:xfrm>
          <a:prstGeom prst="roundRect">
            <a:avLst>
              <a:gd name="adj" fmla="val 347"/>
            </a:avLst>
          </a:prstGeom>
          <a:solidFill>
            <a:srgbClr val="99CCFF"/>
          </a:solidFill>
          <a:ln w="9360">
            <a:solidFill>
              <a:srgbClr val="000000"/>
            </a:solidFill>
            <a:round/>
            <a:headEnd/>
            <a:tailEnd/>
          </a:ln>
        </p:spPr>
        <p:txBody>
          <a:bodyPr lIns="90000" tIns="45000" rIns="90000" bIns="45000" anchor="ctr" anchorCtr="1"/>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defTabSz="470916" eaLnBrk="1" hangingPunct="1">
              <a:spcAft>
                <a:spcPts val="600"/>
              </a:spcAft>
              <a:tabLst>
                <a:tab pos="0" algn="l"/>
                <a:tab pos="470916" algn="l"/>
                <a:tab pos="941832" algn="l"/>
                <a:tab pos="1412748" algn="l"/>
                <a:tab pos="1883664" algn="l"/>
                <a:tab pos="2354580" algn="l"/>
                <a:tab pos="2825496" algn="l"/>
                <a:tab pos="3296412" algn="l"/>
                <a:tab pos="3767328" algn="l"/>
                <a:tab pos="4238244" algn="l"/>
                <a:tab pos="4709160" algn="l"/>
                <a:tab pos="5180076" algn="l"/>
                <a:tab pos="5650992" algn="l"/>
                <a:tab pos="6121908" algn="l"/>
                <a:tab pos="6592824" algn="l"/>
                <a:tab pos="7063740" algn="l"/>
                <a:tab pos="7534656" algn="l"/>
                <a:tab pos="8005572" algn="l"/>
                <a:tab pos="8476488" algn="l"/>
                <a:tab pos="8947404" algn="l"/>
                <a:tab pos="9418320" algn="l"/>
              </a:tabLst>
            </a:pPr>
            <a:r>
              <a:rPr lang="en-US" altLang="en-US" sz="1442" kern="1200">
                <a:solidFill>
                  <a:srgbClr val="000000"/>
                </a:solidFill>
                <a:latin typeface="Arial" panose="020B0604020202020204" pitchFamily="34" charset="0"/>
                <a:ea typeface="+mn-ea"/>
                <a:cs typeface="+mn-cs"/>
              </a:rPr>
              <a:t>Equivalence</a:t>
            </a:r>
          </a:p>
          <a:p>
            <a:pPr defTabSz="470916" eaLnBrk="1" hangingPunct="1">
              <a:spcAft>
                <a:spcPts val="600"/>
              </a:spcAft>
              <a:tabLst>
                <a:tab pos="0" algn="l"/>
                <a:tab pos="470916" algn="l"/>
                <a:tab pos="941832" algn="l"/>
                <a:tab pos="1412748" algn="l"/>
                <a:tab pos="1883664" algn="l"/>
                <a:tab pos="2354580" algn="l"/>
                <a:tab pos="2825496" algn="l"/>
                <a:tab pos="3296412" algn="l"/>
                <a:tab pos="3767328" algn="l"/>
                <a:tab pos="4238244" algn="l"/>
                <a:tab pos="4709160" algn="l"/>
                <a:tab pos="5180076" algn="l"/>
                <a:tab pos="5650992" algn="l"/>
                <a:tab pos="6121908" algn="l"/>
                <a:tab pos="6592824" algn="l"/>
                <a:tab pos="7063740" algn="l"/>
                <a:tab pos="7534656" algn="l"/>
                <a:tab pos="8005572" algn="l"/>
                <a:tab pos="8476488" algn="l"/>
                <a:tab pos="8947404" algn="l"/>
                <a:tab pos="9418320" algn="l"/>
              </a:tabLst>
            </a:pPr>
            <a:r>
              <a:rPr lang="en-US" altLang="en-US" sz="1442" kern="1200">
                <a:solidFill>
                  <a:srgbClr val="000000"/>
                </a:solidFill>
                <a:latin typeface="Arial" panose="020B0604020202020204" pitchFamily="34" charset="0"/>
                <a:ea typeface="+mn-ea"/>
                <a:cs typeface="+mn-cs"/>
              </a:rPr>
              <a:t>Partitioning</a:t>
            </a:r>
            <a:endParaRPr lang="en-US" altLang="en-US" sz="1400">
              <a:solidFill>
                <a:srgbClr val="000000"/>
              </a:solidFill>
            </a:endParaRPr>
          </a:p>
        </p:txBody>
      </p:sp>
      <p:sp>
        <p:nvSpPr>
          <p:cNvPr id="6150" name="AutoShape 14">
            <a:extLst>
              <a:ext uri="{FF2B5EF4-FFF2-40B4-BE49-F238E27FC236}">
                <a16:creationId xmlns:a16="http://schemas.microsoft.com/office/drawing/2014/main" id="{8D9BC39F-6767-2F67-E2F0-4056A42B65DC}"/>
              </a:ext>
            </a:extLst>
          </p:cNvPr>
          <p:cNvSpPr>
            <a:spLocks noChangeArrowheads="1"/>
          </p:cNvSpPr>
          <p:nvPr/>
        </p:nvSpPr>
        <p:spPr bwMode="auto">
          <a:xfrm>
            <a:off x="6281516" y="3007864"/>
            <a:ext cx="1867695" cy="472668"/>
          </a:xfrm>
          <a:prstGeom prst="roundRect">
            <a:avLst>
              <a:gd name="adj" fmla="val 347"/>
            </a:avLst>
          </a:prstGeom>
          <a:solidFill>
            <a:srgbClr val="99CCFF"/>
          </a:solidFill>
          <a:ln w="9360">
            <a:solidFill>
              <a:srgbClr val="000000"/>
            </a:solidFill>
            <a:round/>
            <a:headEnd/>
            <a:tailEnd/>
          </a:ln>
        </p:spPr>
        <p:txBody>
          <a:bodyPr lIns="90000" tIns="45000" rIns="90000" bIns="45000" anchor="ctr" anchorCtr="1"/>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defTabSz="470916" eaLnBrk="1" hangingPunct="1">
              <a:spcAft>
                <a:spcPts val="600"/>
              </a:spcAft>
              <a:tabLst>
                <a:tab pos="0" algn="l"/>
                <a:tab pos="470916" algn="l"/>
                <a:tab pos="941832" algn="l"/>
                <a:tab pos="1412748" algn="l"/>
                <a:tab pos="1883664" algn="l"/>
                <a:tab pos="2354580" algn="l"/>
                <a:tab pos="2825496" algn="l"/>
                <a:tab pos="3296412" algn="l"/>
                <a:tab pos="3767328" algn="l"/>
                <a:tab pos="4238244" algn="l"/>
                <a:tab pos="4709160" algn="l"/>
                <a:tab pos="5180076" algn="l"/>
                <a:tab pos="5650992" algn="l"/>
                <a:tab pos="6121908" algn="l"/>
                <a:tab pos="6592824" algn="l"/>
                <a:tab pos="7063740" algn="l"/>
                <a:tab pos="7534656" algn="l"/>
                <a:tab pos="8005572" algn="l"/>
                <a:tab pos="8476488" algn="l"/>
                <a:tab pos="8947404" algn="l"/>
                <a:tab pos="9418320" algn="l"/>
              </a:tabLst>
            </a:pPr>
            <a:r>
              <a:rPr lang="en-US" altLang="en-US" sz="1442" kern="1200">
                <a:solidFill>
                  <a:srgbClr val="000000"/>
                </a:solidFill>
                <a:latin typeface="Arial" panose="020B0604020202020204" pitchFamily="34" charset="0"/>
                <a:ea typeface="+mn-ea"/>
                <a:cs typeface="+mn-cs"/>
              </a:rPr>
              <a:t>Boundary Value</a:t>
            </a:r>
          </a:p>
          <a:p>
            <a:pPr defTabSz="470916" eaLnBrk="1" hangingPunct="1">
              <a:spcAft>
                <a:spcPts val="600"/>
              </a:spcAft>
              <a:tabLst>
                <a:tab pos="0" algn="l"/>
                <a:tab pos="470916" algn="l"/>
                <a:tab pos="941832" algn="l"/>
                <a:tab pos="1412748" algn="l"/>
                <a:tab pos="1883664" algn="l"/>
                <a:tab pos="2354580" algn="l"/>
                <a:tab pos="2825496" algn="l"/>
                <a:tab pos="3296412" algn="l"/>
                <a:tab pos="3767328" algn="l"/>
                <a:tab pos="4238244" algn="l"/>
                <a:tab pos="4709160" algn="l"/>
                <a:tab pos="5180076" algn="l"/>
                <a:tab pos="5650992" algn="l"/>
                <a:tab pos="6121908" algn="l"/>
                <a:tab pos="6592824" algn="l"/>
                <a:tab pos="7063740" algn="l"/>
                <a:tab pos="7534656" algn="l"/>
                <a:tab pos="8005572" algn="l"/>
                <a:tab pos="8476488" algn="l"/>
                <a:tab pos="8947404" algn="l"/>
                <a:tab pos="9418320" algn="l"/>
              </a:tabLst>
            </a:pPr>
            <a:r>
              <a:rPr lang="en-US" altLang="en-US" sz="1442" kern="1200">
                <a:solidFill>
                  <a:srgbClr val="000000"/>
                </a:solidFill>
                <a:latin typeface="Arial" panose="020B0604020202020204" pitchFamily="34" charset="0"/>
                <a:ea typeface="+mn-ea"/>
                <a:cs typeface="+mn-cs"/>
              </a:rPr>
              <a:t>Analysis</a:t>
            </a:r>
            <a:endParaRPr lang="en-US" altLang="en-US" sz="1400">
              <a:solidFill>
                <a:srgbClr val="000000"/>
              </a:solidFill>
            </a:endParaRPr>
          </a:p>
        </p:txBody>
      </p:sp>
      <p:sp>
        <p:nvSpPr>
          <p:cNvPr id="6151" name="AutoShape 15">
            <a:extLst>
              <a:ext uri="{FF2B5EF4-FFF2-40B4-BE49-F238E27FC236}">
                <a16:creationId xmlns:a16="http://schemas.microsoft.com/office/drawing/2014/main" id="{764D10C1-84B4-8C02-58CB-697115E1444A}"/>
              </a:ext>
            </a:extLst>
          </p:cNvPr>
          <p:cNvSpPr>
            <a:spLocks noChangeArrowheads="1"/>
          </p:cNvSpPr>
          <p:nvPr/>
        </p:nvSpPr>
        <p:spPr bwMode="auto">
          <a:xfrm>
            <a:off x="6281516" y="3716866"/>
            <a:ext cx="1867695" cy="472668"/>
          </a:xfrm>
          <a:prstGeom prst="roundRect">
            <a:avLst>
              <a:gd name="adj" fmla="val 347"/>
            </a:avLst>
          </a:prstGeom>
          <a:solidFill>
            <a:srgbClr val="99CCFF"/>
          </a:solidFill>
          <a:ln w="9360">
            <a:solidFill>
              <a:srgbClr val="000000"/>
            </a:solidFill>
            <a:round/>
            <a:headEnd/>
            <a:tailEnd/>
          </a:ln>
        </p:spPr>
        <p:txBody>
          <a:bodyPr lIns="90000" tIns="45000" rIns="90000" bIns="45000" anchor="ctr" anchorCtr="1"/>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defTabSz="470916" eaLnBrk="1" hangingPunct="1">
              <a:spcAft>
                <a:spcPts val="600"/>
              </a:spcAft>
              <a:tabLst>
                <a:tab pos="0" algn="l"/>
                <a:tab pos="470916" algn="l"/>
                <a:tab pos="941832" algn="l"/>
                <a:tab pos="1412748" algn="l"/>
                <a:tab pos="1883664" algn="l"/>
                <a:tab pos="2354580" algn="l"/>
                <a:tab pos="2825496" algn="l"/>
                <a:tab pos="3296412" algn="l"/>
                <a:tab pos="3767328" algn="l"/>
                <a:tab pos="4238244" algn="l"/>
                <a:tab pos="4709160" algn="l"/>
                <a:tab pos="5180076" algn="l"/>
                <a:tab pos="5650992" algn="l"/>
                <a:tab pos="6121908" algn="l"/>
                <a:tab pos="6592824" algn="l"/>
                <a:tab pos="7063740" algn="l"/>
                <a:tab pos="7534656" algn="l"/>
                <a:tab pos="8005572" algn="l"/>
                <a:tab pos="8476488" algn="l"/>
                <a:tab pos="8947404" algn="l"/>
                <a:tab pos="9418320" algn="l"/>
              </a:tabLst>
            </a:pPr>
            <a:r>
              <a:rPr lang="en-US" altLang="en-US" sz="1442" kern="1200">
                <a:solidFill>
                  <a:srgbClr val="000000"/>
                </a:solidFill>
                <a:latin typeface="Arial" panose="020B0604020202020204" pitchFamily="34" charset="0"/>
                <a:ea typeface="+mn-ea"/>
                <a:cs typeface="+mn-cs"/>
              </a:rPr>
              <a:t>Decision Table</a:t>
            </a:r>
            <a:endParaRPr lang="en-US" altLang="en-US" sz="1400">
              <a:solidFill>
                <a:srgbClr val="000000"/>
              </a:solidFill>
            </a:endParaRPr>
          </a:p>
        </p:txBody>
      </p:sp>
      <p:sp>
        <p:nvSpPr>
          <p:cNvPr id="6152" name="AutoShape 16">
            <a:extLst>
              <a:ext uri="{FF2B5EF4-FFF2-40B4-BE49-F238E27FC236}">
                <a16:creationId xmlns:a16="http://schemas.microsoft.com/office/drawing/2014/main" id="{9E0A11E7-31B5-7D08-3F35-172D440420D8}"/>
              </a:ext>
            </a:extLst>
          </p:cNvPr>
          <p:cNvSpPr>
            <a:spLocks noChangeArrowheads="1"/>
          </p:cNvSpPr>
          <p:nvPr/>
        </p:nvSpPr>
        <p:spPr bwMode="auto">
          <a:xfrm>
            <a:off x="6281516" y="4425868"/>
            <a:ext cx="1867695" cy="472668"/>
          </a:xfrm>
          <a:prstGeom prst="roundRect">
            <a:avLst>
              <a:gd name="adj" fmla="val 347"/>
            </a:avLst>
          </a:prstGeom>
          <a:solidFill>
            <a:srgbClr val="99CCFF"/>
          </a:solidFill>
          <a:ln w="9360">
            <a:solidFill>
              <a:srgbClr val="000000"/>
            </a:solidFill>
            <a:round/>
            <a:headEnd/>
            <a:tailEnd/>
          </a:ln>
        </p:spPr>
        <p:txBody>
          <a:bodyPr lIns="90000" tIns="45000" rIns="90000" bIns="45000" anchor="ctr" anchorCtr="1"/>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defTabSz="470916" eaLnBrk="1" hangingPunct="1">
              <a:spcAft>
                <a:spcPts val="600"/>
              </a:spcAft>
              <a:tabLst>
                <a:tab pos="0" algn="l"/>
                <a:tab pos="470916" algn="l"/>
                <a:tab pos="941832" algn="l"/>
                <a:tab pos="1412748" algn="l"/>
                <a:tab pos="1883664" algn="l"/>
                <a:tab pos="2354580" algn="l"/>
                <a:tab pos="2825496" algn="l"/>
                <a:tab pos="3296412" algn="l"/>
                <a:tab pos="3767328" algn="l"/>
                <a:tab pos="4238244" algn="l"/>
                <a:tab pos="4709160" algn="l"/>
                <a:tab pos="5180076" algn="l"/>
                <a:tab pos="5650992" algn="l"/>
                <a:tab pos="6121908" algn="l"/>
                <a:tab pos="6592824" algn="l"/>
                <a:tab pos="7063740" algn="l"/>
                <a:tab pos="7534656" algn="l"/>
                <a:tab pos="8005572" algn="l"/>
                <a:tab pos="8476488" algn="l"/>
                <a:tab pos="8947404" algn="l"/>
                <a:tab pos="9418320" algn="l"/>
              </a:tabLst>
            </a:pPr>
            <a:r>
              <a:rPr lang="en-US" altLang="en-US" sz="1442" kern="1200">
                <a:solidFill>
                  <a:srgbClr val="000000"/>
                </a:solidFill>
                <a:latin typeface="Arial" panose="020B0604020202020204" pitchFamily="34" charset="0"/>
                <a:ea typeface="+mn-ea"/>
                <a:cs typeface="+mn-cs"/>
              </a:rPr>
              <a:t>Cause Effect</a:t>
            </a:r>
          </a:p>
          <a:p>
            <a:pPr defTabSz="470916" eaLnBrk="1" hangingPunct="1">
              <a:spcAft>
                <a:spcPts val="600"/>
              </a:spcAft>
              <a:tabLst>
                <a:tab pos="0" algn="l"/>
                <a:tab pos="470916" algn="l"/>
                <a:tab pos="941832" algn="l"/>
                <a:tab pos="1412748" algn="l"/>
                <a:tab pos="1883664" algn="l"/>
                <a:tab pos="2354580" algn="l"/>
                <a:tab pos="2825496" algn="l"/>
                <a:tab pos="3296412" algn="l"/>
                <a:tab pos="3767328" algn="l"/>
                <a:tab pos="4238244" algn="l"/>
                <a:tab pos="4709160" algn="l"/>
                <a:tab pos="5180076" algn="l"/>
                <a:tab pos="5650992" algn="l"/>
                <a:tab pos="6121908" algn="l"/>
                <a:tab pos="6592824" algn="l"/>
                <a:tab pos="7063740" algn="l"/>
                <a:tab pos="7534656" algn="l"/>
                <a:tab pos="8005572" algn="l"/>
                <a:tab pos="8476488" algn="l"/>
                <a:tab pos="8947404" algn="l"/>
                <a:tab pos="9418320" algn="l"/>
              </a:tabLst>
            </a:pPr>
            <a:r>
              <a:rPr lang="en-US" altLang="en-US" sz="1442" kern="1200">
                <a:solidFill>
                  <a:srgbClr val="000000"/>
                </a:solidFill>
                <a:latin typeface="Arial" panose="020B0604020202020204" pitchFamily="34" charset="0"/>
                <a:ea typeface="+mn-ea"/>
                <a:cs typeface="+mn-cs"/>
              </a:rPr>
              <a:t>Graph</a:t>
            </a:r>
            <a:endParaRPr lang="en-US" altLang="en-US" sz="1400">
              <a:solidFill>
                <a:srgbClr val="000000"/>
              </a:solidFill>
            </a:endParaRPr>
          </a:p>
        </p:txBody>
      </p:sp>
      <p:sp>
        <p:nvSpPr>
          <p:cNvPr id="6153" name="AutoShape 17">
            <a:extLst>
              <a:ext uri="{FF2B5EF4-FFF2-40B4-BE49-F238E27FC236}">
                <a16:creationId xmlns:a16="http://schemas.microsoft.com/office/drawing/2014/main" id="{F5F798FC-DF7B-BCD2-3B7B-FE03AA1502E8}"/>
              </a:ext>
            </a:extLst>
          </p:cNvPr>
          <p:cNvSpPr>
            <a:spLocks noChangeArrowheads="1"/>
          </p:cNvSpPr>
          <p:nvPr/>
        </p:nvSpPr>
        <p:spPr bwMode="auto">
          <a:xfrm>
            <a:off x="6258538" y="5134869"/>
            <a:ext cx="1890672" cy="472668"/>
          </a:xfrm>
          <a:prstGeom prst="roundRect">
            <a:avLst>
              <a:gd name="adj" fmla="val 347"/>
            </a:avLst>
          </a:prstGeom>
          <a:solidFill>
            <a:srgbClr val="99CCFF"/>
          </a:solidFill>
          <a:ln w="9360">
            <a:solidFill>
              <a:srgbClr val="000000"/>
            </a:solidFill>
            <a:round/>
            <a:headEnd/>
            <a:tailEnd/>
          </a:ln>
        </p:spPr>
        <p:txBody>
          <a:bodyPr lIns="90000" tIns="45000" rIns="90000" bIns="45000" anchor="ctr" anchorCtr="1"/>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defTabSz="470916" eaLnBrk="1" hangingPunct="1">
              <a:spcAft>
                <a:spcPts val="600"/>
              </a:spcAft>
              <a:tabLst>
                <a:tab pos="0" algn="l"/>
                <a:tab pos="470916" algn="l"/>
                <a:tab pos="941832" algn="l"/>
                <a:tab pos="1412748" algn="l"/>
                <a:tab pos="1883664" algn="l"/>
                <a:tab pos="2354580" algn="l"/>
                <a:tab pos="2825496" algn="l"/>
                <a:tab pos="3296412" algn="l"/>
                <a:tab pos="3767328" algn="l"/>
                <a:tab pos="4238244" algn="l"/>
                <a:tab pos="4709160" algn="l"/>
                <a:tab pos="5180076" algn="l"/>
                <a:tab pos="5650992" algn="l"/>
                <a:tab pos="6121908" algn="l"/>
                <a:tab pos="6592824" algn="l"/>
                <a:tab pos="7063740" algn="l"/>
                <a:tab pos="7534656" algn="l"/>
                <a:tab pos="8005572" algn="l"/>
                <a:tab pos="8476488" algn="l"/>
                <a:tab pos="8947404" algn="l"/>
                <a:tab pos="9418320" algn="l"/>
              </a:tabLst>
            </a:pPr>
            <a:r>
              <a:rPr lang="en-US" altLang="en-US" sz="1442" kern="1200">
                <a:solidFill>
                  <a:srgbClr val="000000"/>
                </a:solidFill>
                <a:latin typeface="Arial" panose="020B0604020202020204" pitchFamily="34" charset="0"/>
                <a:ea typeface="+mn-ea"/>
                <a:cs typeface="+mn-cs"/>
              </a:rPr>
              <a:t>State Transition</a:t>
            </a:r>
            <a:endParaRPr lang="en-US" altLang="en-US" sz="1400">
              <a:solidFill>
                <a:srgbClr val="000000"/>
              </a:solidFill>
            </a:endParaRPr>
          </a:p>
        </p:txBody>
      </p:sp>
      <p:sp>
        <p:nvSpPr>
          <p:cNvPr id="6154" name="Line 18">
            <a:extLst>
              <a:ext uri="{FF2B5EF4-FFF2-40B4-BE49-F238E27FC236}">
                <a16:creationId xmlns:a16="http://schemas.microsoft.com/office/drawing/2014/main" id="{46098E00-B07A-845C-892B-E9B5971CB86B}"/>
              </a:ext>
            </a:extLst>
          </p:cNvPr>
          <p:cNvSpPr>
            <a:spLocks noChangeShapeType="1"/>
          </p:cNvSpPr>
          <p:nvPr/>
        </p:nvSpPr>
        <p:spPr bwMode="auto">
          <a:xfrm>
            <a:off x="6022204" y="2535196"/>
            <a:ext cx="236334" cy="1642"/>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55" name="Line 19">
            <a:extLst>
              <a:ext uri="{FF2B5EF4-FFF2-40B4-BE49-F238E27FC236}">
                <a16:creationId xmlns:a16="http://schemas.microsoft.com/office/drawing/2014/main" id="{36A93BF9-6515-E0EB-17BF-7F38730AEF95}"/>
              </a:ext>
            </a:extLst>
          </p:cNvPr>
          <p:cNvSpPr>
            <a:spLocks noChangeShapeType="1"/>
          </p:cNvSpPr>
          <p:nvPr/>
        </p:nvSpPr>
        <p:spPr bwMode="auto">
          <a:xfrm>
            <a:off x="6022204" y="3280304"/>
            <a:ext cx="236334" cy="1642"/>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56" name="Line 20">
            <a:extLst>
              <a:ext uri="{FF2B5EF4-FFF2-40B4-BE49-F238E27FC236}">
                <a16:creationId xmlns:a16="http://schemas.microsoft.com/office/drawing/2014/main" id="{18F202F3-1AE3-97F0-5D61-991E7D1E9242}"/>
              </a:ext>
            </a:extLst>
          </p:cNvPr>
          <p:cNvSpPr>
            <a:spLocks noChangeShapeType="1"/>
          </p:cNvSpPr>
          <p:nvPr/>
        </p:nvSpPr>
        <p:spPr bwMode="auto">
          <a:xfrm>
            <a:off x="6022204" y="3949917"/>
            <a:ext cx="236334" cy="1642"/>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57" name="Line 21">
            <a:extLst>
              <a:ext uri="{FF2B5EF4-FFF2-40B4-BE49-F238E27FC236}">
                <a16:creationId xmlns:a16="http://schemas.microsoft.com/office/drawing/2014/main" id="{83C715EB-8067-0D80-9382-1A8D4A573439}"/>
              </a:ext>
            </a:extLst>
          </p:cNvPr>
          <p:cNvSpPr>
            <a:spLocks noChangeShapeType="1"/>
          </p:cNvSpPr>
          <p:nvPr/>
        </p:nvSpPr>
        <p:spPr bwMode="auto">
          <a:xfrm>
            <a:off x="6022204" y="4693386"/>
            <a:ext cx="236334" cy="1641"/>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58" name="Line 22">
            <a:extLst>
              <a:ext uri="{FF2B5EF4-FFF2-40B4-BE49-F238E27FC236}">
                <a16:creationId xmlns:a16="http://schemas.microsoft.com/office/drawing/2014/main" id="{596186AC-E1AB-886E-9B6E-E635D0E328C9}"/>
              </a:ext>
            </a:extLst>
          </p:cNvPr>
          <p:cNvSpPr>
            <a:spLocks noChangeShapeType="1"/>
          </p:cNvSpPr>
          <p:nvPr/>
        </p:nvSpPr>
        <p:spPr bwMode="auto">
          <a:xfrm>
            <a:off x="6022204" y="5362999"/>
            <a:ext cx="236334" cy="1641"/>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59" name="AutoShape 23">
            <a:extLst>
              <a:ext uri="{FF2B5EF4-FFF2-40B4-BE49-F238E27FC236}">
                <a16:creationId xmlns:a16="http://schemas.microsoft.com/office/drawing/2014/main" id="{72D637DE-D0FC-7B97-9829-AD0E4ED09F15}"/>
              </a:ext>
            </a:extLst>
          </p:cNvPr>
          <p:cNvSpPr>
            <a:spLocks noChangeArrowheads="1"/>
          </p:cNvSpPr>
          <p:nvPr/>
        </p:nvSpPr>
        <p:spPr bwMode="auto">
          <a:xfrm>
            <a:off x="8392109" y="1404404"/>
            <a:ext cx="1654338" cy="472668"/>
          </a:xfrm>
          <a:prstGeom prst="roundRect">
            <a:avLst>
              <a:gd name="adj" fmla="val 347"/>
            </a:avLst>
          </a:prstGeom>
          <a:solidFill>
            <a:srgbClr val="99CCFF"/>
          </a:solidFill>
          <a:ln w="9360">
            <a:solidFill>
              <a:srgbClr val="000000"/>
            </a:solidFill>
            <a:round/>
            <a:headEnd/>
            <a:tailEnd/>
          </a:ln>
        </p:spPr>
        <p:txBody>
          <a:bodyPr lIns="90000" tIns="45000" rIns="90000" bIns="45000" anchor="ctr" anchorCtr="1"/>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defTabSz="470916" eaLnBrk="1" hangingPunct="1">
              <a:spcAft>
                <a:spcPts val="600"/>
              </a:spcAft>
              <a:tabLst>
                <a:tab pos="0" algn="l"/>
                <a:tab pos="470916" algn="l"/>
                <a:tab pos="941832" algn="l"/>
                <a:tab pos="1412748" algn="l"/>
                <a:tab pos="1883664" algn="l"/>
                <a:tab pos="2354580" algn="l"/>
                <a:tab pos="2825496" algn="l"/>
                <a:tab pos="3296412" algn="l"/>
                <a:tab pos="3767328" algn="l"/>
                <a:tab pos="4238244" algn="l"/>
                <a:tab pos="4709160" algn="l"/>
                <a:tab pos="5180076" algn="l"/>
                <a:tab pos="5650992" algn="l"/>
                <a:tab pos="6121908" algn="l"/>
                <a:tab pos="6592824" algn="l"/>
                <a:tab pos="7063740" algn="l"/>
                <a:tab pos="7534656" algn="l"/>
                <a:tab pos="8005572" algn="l"/>
                <a:tab pos="8476488" algn="l"/>
                <a:tab pos="8947404" algn="l"/>
                <a:tab pos="9418320" algn="l"/>
              </a:tabLst>
            </a:pPr>
            <a:r>
              <a:rPr lang="en-US" altLang="en-US" sz="1648" kern="1200" dirty="0">
                <a:solidFill>
                  <a:srgbClr val="000000"/>
                </a:solidFill>
                <a:latin typeface="Arial" panose="020B0604020202020204" pitchFamily="34" charset="0"/>
                <a:ea typeface="+mn-ea"/>
                <a:cs typeface="+mn-cs"/>
              </a:rPr>
              <a:t>White Box</a:t>
            </a:r>
            <a:endParaRPr lang="en-US" altLang="en-US" sz="1600" dirty="0">
              <a:solidFill>
                <a:srgbClr val="000000"/>
              </a:solidFill>
            </a:endParaRPr>
          </a:p>
        </p:txBody>
      </p:sp>
      <p:sp>
        <p:nvSpPr>
          <p:cNvPr id="6160" name="Line 24">
            <a:extLst>
              <a:ext uri="{FF2B5EF4-FFF2-40B4-BE49-F238E27FC236}">
                <a16:creationId xmlns:a16="http://schemas.microsoft.com/office/drawing/2014/main" id="{4B8F5719-F8F6-261F-4689-F57999E1EF28}"/>
              </a:ext>
            </a:extLst>
          </p:cNvPr>
          <p:cNvSpPr>
            <a:spLocks noChangeShapeType="1"/>
          </p:cNvSpPr>
          <p:nvPr/>
        </p:nvSpPr>
        <p:spPr bwMode="auto">
          <a:xfrm flipH="1">
            <a:off x="8618596" y="1877073"/>
            <a:ext cx="13130" cy="3966800"/>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1" name="AutoShape 25">
            <a:extLst>
              <a:ext uri="{FF2B5EF4-FFF2-40B4-BE49-F238E27FC236}">
                <a16:creationId xmlns:a16="http://schemas.microsoft.com/office/drawing/2014/main" id="{596870ED-A120-7183-BC22-4348ABD1B082}"/>
              </a:ext>
            </a:extLst>
          </p:cNvPr>
          <p:cNvSpPr>
            <a:spLocks noChangeArrowheads="1"/>
          </p:cNvSpPr>
          <p:nvPr/>
        </p:nvSpPr>
        <p:spPr bwMode="auto">
          <a:xfrm>
            <a:off x="8886113" y="2113406"/>
            <a:ext cx="1862771" cy="472668"/>
          </a:xfrm>
          <a:prstGeom prst="roundRect">
            <a:avLst>
              <a:gd name="adj" fmla="val 347"/>
            </a:avLst>
          </a:prstGeom>
          <a:solidFill>
            <a:srgbClr val="99CCFF"/>
          </a:solidFill>
          <a:ln w="9360">
            <a:solidFill>
              <a:srgbClr val="000000"/>
            </a:solidFill>
            <a:round/>
            <a:headEnd/>
            <a:tailEnd/>
          </a:ln>
        </p:spPr>
        <p:txBody>
          <a:bodyPr lIns="90000" tIns="45000" rIns="90000" bIns="45000" anchor="ctr" anchorCtr="1"/>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defTabSz="470916" eaLnBrk="1" hangingPunct="1">
              <a:spcAft>
                <a:spcPts val="600"/>
              </a:spcAft>
              <a:tabLst>
                <a:tab pos="0" algn="l"/>
                <a:tab pos="470916" algn="l"/>
                <a:tab pos="941832" algn="l"/>
                <a:tab pos="1412748" algn="l"/>
                <a:tab pos="1883664" algn="l"/>
                <a:tab pos="2354580" algn="l"/>
                <a:tab pos="2825496" algn="l"/>
                <a:tab pos="3296412" algn="l"/>
                <a:tab pos="3767328" algn="l"/>
                <a:tab pos="4238244" algn="l"/>
                <a:tab pos="4709160" algn="l"/>
                <a:tab pos="5180076" algn="l"/>
                <a:tab pos="5650992" algn="l"/>
                <a:tab pos="6121908" algn="l"/>
                <a:tab pos="6592824" algn="l"/>
                <a:tab pos="7063740" algn="l"/>
                <a:tab pos="7534656" algn="l"/>
                <a:tab pos="8005572" algn="l"/>
                <a:tab pos="8476488" algn="l"/>
                <a:tab pos="8947404" algn="l"/>
                <a:tab pos="9418320" algn="l"/>
              </a:tabLst>
            </a:pPr>
            <a:r>
              <a:rPr lang="en-US" altLang="en-US" sz="1442" kern="1200">
                <a:solidFill>
                  <a:srgbClr val="000000"/>
                </a:solidFill>
                <a:latin typeface="Arial" panose="020B0604020202020204" pitchFamily="34" charset="0"/>
                <a:ea typeface="+mn-ea"/>
                <a:cs typeface="+mn-cs"/>
              </a:rPr>
              <a:t>Statement </a:t>
            </a:r>
          </a:p>
          <a:p>
            <a:pPr defTabSz="470916" eaLnBrk="1" hangingPunct="1">
              <a:spcAft>
                <a:spcPts val="600"/>
              </a:spcAft>
              <a:tabLst>
                <a:tab pos="0" algn="l"/>
                <a:tab pos="470916" algn="l"/>
                <a:tab pos="941832" algn="l"/>
                <a:tab pos="1412748" algn="l"/>
                <a:tab pos="1883664" algn="l"/>
                <a:tab pos="2354580" algn="l"/>
                <a:tab pos="2825496" algn="l"/>
                <a:tab pos="3296412" algn="l"/>
                <a:tab pos="3767328" algn="l"/>
                <a:tab pos="4238244" algn="l"/>
                <a:tab pos="4709160" algn="l"/>
                <a:tab pos="5180076" algn="l"/>
                <a:tab pos="5650992" algn="l"/>
                <a:tab pos="6121908" algn="l"/>
                <a:tab pos="6592824" algn="l"/>
                <a:tab pos="7063740" algn="l"/>
                <a:tab pos="7534656" algn="l"/>
                <a:tab pos="8005572" algn="l"/>
                <a:tab pos="8476488" algn="l"/>
                <a:tab pos="8947404" algn="l"/>
                <a:tab pos="9418320" algn="l"/>
              </a:tabLst>
            </a:pPr>
            <a:r>
              <a:rPr lang="en-US" altLang="en-US" sz="1442" kern="1200">
                <a:solidFill>
                  <a:srgbClr val="000000"/>
                </a:solidFill>
                <a:latin typeface="Arial" panose="020B0604020202020204" pitchFamily="34" charset="0"/>
                <a:ea typeface="+mn-ea"/>
                <a:cs typeface="+mn-cs"/>
              </a:rPr>
              <a:t>Coverage</a:t>
            </a:r>
            <a:endParaRPr lang="en-US" altLang="en-US" sz="1400">
              <a:solidFill>
                <a:srgbClr val="000000"/>
              </a:solidFill>
            </a:endParaRPr>
          </a:p>
        </p:txBody>
      </p:sp>
      <p:sp>
        <p:nvSpPr>
          <p:cNvPr id="6162" name="AutoShape 26">
            <a:extLst>
              <a:ext uri="{FF2B5EF4-FFF2-40B4-BE49-F238E27FC236}">
                <a16:creationId xmlns:a16="http://schemas.microsoft.com/office/drawing/2014/main" id="{FA16A87B-3919-0102-5432-BD6752A38040}"/>
              </a:ext>
            </a:extLst>
          </p:cNvPr>
          <p:cNvSpPr>
            <a:spLocks noChangeArrowheads="1"/>
          </p:cNvSpPr>
          <p:nvPr/>
        </p:nvSpPr>
        <p:spPr bwMode="auto">
          <a:xfrm>
            <a:off x="8886113" y="2822408"/>
            <a:ext cx="1862771" cy="472668"/>
          </a:xfrm>
          <a:prstGeom prst="roundRect">
            <a:avLst>
              <a:gd name="adj" fmla="val 347"/>
            </a:avLst>
          </a:prstGeom>
          <a:solidFill>
            <a:srgbClr val="99CCFF"/>
          </a:solidFill>
          <a:ln w="9360">
            <a:solidFill>
              <a:srgbClr val="000000"/>
            </a:solidFill>
            <a:round/>
            <a:headEnd/>
            <a:tailEnd/>
          </a:ln>
        </p:spPr>
        <p:txBody>
          <a:bodyPr lIns="90000" tIns="45000" rIns="90000" bIns="45000" anchor="ctr" anchorCtr="1"/>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defTabSz="470916" eaLnBrk="1" hangingPunct="1">
              <a:spcAft>
                <a:spcPts val="600"/>
              </a:spcAft>
              <a:tabLst>
                <a:tab pos="0" algn="l"/>
                <a:tab pos="470916" algn="l"/>
                <a:tab pos="941832" algn="l"/>
                <a:tab pos="1412748" algn="l"/>
                <a:tab pos="1883664" algn="l"/>
                <a:tab pos="2354580" algn="l"/>
                <a:tab pos="2825496" algn="l"/>
                <a:tab pos="3296412" algn="l"/>
                <a:tab pos="3767328" algn="l"/>
                <a:tab pos="4238244" algn="l"/>
                <a:tab pos="4709160" algn="l"/>
                <a:tab pos="5180076" algn="l"/>
                <a:tab pos="5650992" algn="l"/>
                <a:tab pos="6121908" algn="l"/>
                <a:tab pos="6592824" algn="l"/>
                <a:tab pos="7063740" algn="l"/>
                <a:tab pos="7534656" algn="l"/>
                <a:tab pos="8005572" algn="l"/>
                <a:tab pos="8476488" algn="l"/>
                <a:tab pos="8947404" algn="l"/>
                <a:tab pos="9418320" algn="l"/>
              </a:tabLst>
            </a:pPr>
            <a:r>
              <a:rPr lang="en-US" altLang="en-US" sz="1442" kern="1200">
                <a:solidFill>
                  <a:srgbClr val="000000"/>
                </a:solidFill>
                <a:latin typeface="Arial" panose="020B0604020202020204" pitchFamily="34" charset="0"/>
                <a:ea typeface="+mn-ea"/>
                <a:cs typeface="+mn-cs"/>
              </a:rPr>
              <a:t>Branch or Decision</a:t>
            </a:r>
          </a:p>
          <a:p>
            <a:pPr defTabSz="470916" eaLnBrk="1" hangingPunct="1">
              <a:spcAft>
                <a:spcPts val="600"/>
              </a:spcAft>
              <a:tabLst>
                <a:tab pos="0" algn="l"/>
                <a:tab pos="470916" algn="l"/>
                <a:tab pos="941832" algn="l"/>
                <a:tab pos="1412748" algn="l"/>
                <a:tab pos="1883664" algn="l"/>
                <a:tab pos="2354580" algn="l"/>
                <a:tab pos="2825496" algn="l"/>
                <a:tab pos="3296412" algn="l"/>
                <a:tab pos="3767328" algn="l"/>
                <a:tab pos="4238244" algn="l"/>
                <a:tab pos="4709160" algn="l"/>
                <a:tab pos="5180076" algn="l"/>
                <a:tab pos="5650992" algn="l"/>
                <a:tab pos="6121908" algn="l"/>
                <a:tab pos="6592824" algn="l"/>
                <a:tab pos="7063740" algn="l"/>
                <a:tab pos="7534656" algn="l"/>
                <a:tab pos="8005572" algn="l"/>
                <a:tab pos="8476488" algn="l"/>
                <a:tab pos="8947404" algn="l"/>
                <a:tab pos="9418320" algn="l"/>
              </a:tabLst>
            </a:pPr>
            <a:r>
              <a:rPr lang="en-US" altLang="en-US" sz="1442" kern="1200">
                <a:solidFill>
                  <a:srgbClr val="000000"/>
                </a:solidFill>
                <a:latin typeface="Arial" panose="020B0604020202020204" pitchFamily="34" charset="0"/>
                <a:ea typeface="+mn-ea"/>
                <a:cs typeface="+mn-cs"/>
              </a:rPr>
              <a:t>Coverage</a:t>
            </a:r>
            <a:endParaRPr lang="en-US" altLang="en-US" sz="1400">
              <a:solidFill>
                <a:srgbClr val="000000"/>
              </a:solidFill>
            </a:endParaRPr>
          </a:p>
        </p:txBody>
      </p:sp>
      <p:sp>
        <p:nvSpPr>
          <p:cNvPr id="6163" name="AutoShape 27">
            <a:extLst>
              <a:ext uri="{FF2B5EF4-FFF2-40B4-BE49-F238E27FC236}">
                <a16:creationId xmlns:a16="http://schemas.microsoft.com/office/drawing/2014/main" id="{5014392C-3328-0CF1-9E78-B1507A6CEC9B}"/>
              </a:ext>
            </a:extLst>
          </p:cNvPr>
          <p:cNvSpPr>
            <a:spLocks noChangeArrowheads="1"/>
          </p:cNvSpPr>
          <p:nvPr/>
        </p:nvSpPr>
        <p:spPr bwMode="auto">
          <a:xfrm>
            <a:off x="8886113" y="3531410"/>
            <a:ext cx="1862771" cy="472668"/>
          </a:xfrm>
          <a:prstGeom prst="roundRect">
            <a:avLst>
              <a:gd name="adj" fmla="val 347"/>
            </a:avLst>
          </a:prstGeom>
          <a:solidFill>
            <a:srgbClr val="99CCFF"/>
          </a:solidFill>
          <a:ln w="9360">
            <a:solidFill>
              <a:srgbClr val="000000"/>
            </a:solidFill>
            <a:round/>
            <a:headEnd/>
            <a:tailEnd/>
          </a:ln>
        </p:spPr>
        <p:txBody>
          <a:bodyPr lIns="90000" tIns="45000" rIns="90000" bIns="45000" anchor="ctr" anchorCtr="1"/>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defTabSz="470916" eaLnBrk="1" hangingPunct="1">
              <a:spcAft>
                <a:spcPts val="600"/>
              </a:spcAft>
              <a:tabLst>
                <a:tab pos="0" algn="l"/>
                <a:tab pos="470916" algn="l"/>
                <a:tab pos="941832" algn="l"/>
                <a:tab pos="1412748" algn="l"/>
                <a:tab pos="1883664" algn="l"/>
                <a:tab pos="2354580" algn="l"/>
                <a:tab pos="2825496" algn="l"/>
                <a:tab pos="3296412" algn="l"/>
                <a:tab pos="3767328" algn="l"/>
                <a:tab pos="4238244" algn="l"/>
                <a:tab pos="4709160" algn="l"/>
                <a:tab pos="5180076" algn="l"/>
                <a:tab pos="5650992" algn="l"/>
                <a:tab pos="6121908" algn="l"/>
                <a:tab pos="6592824" algn="l"/>
                <a:tab pos="7063740" algn="l"/>
                <a:tab pos="7534656" algn="l"/>
                <a:tab pos="8005572" algn="l"/>
                <a:tab pos="8476488" algn="l"/>
                <a:tab pos="8947404" algn="l"/>
                <a:tab pos="9418320" algn="l"/>
              </a:tabLst>
            </a:pPr>
            <a:r>
              <a:rPr lang="en-US" altLang="en-US" sz="1442" kern="1200">
                <a:solidFill>
                  <a:srgbClr val="000000"/>
                </a:solidFill>
                <a:latin typeface="Arial" panose="020B0604020202020204" pitchFamily="34" charset="0"/>
                <a:ea typeface="+mn-ea"/>
                <a:cs typeface="+mn-cs"/>
              </a:rPr>
              <a:t>Multiple Condition</a:t>
            </a:r>
          </a:p>
          <a:p>
            <a:pPr defTabSz="470916" eaLnBrk="1" hangingPunct="1">
              <a:spcAft>
                <a:spcPts val="600"/>
              </a:spcAft>
              <a:tabLst>
                <a:tab pos="0" algn="l"/>
                <a:tab pos="470916" algn="l"/>
                <a:tab pos="941832" algn="l"/>
                <a:tab pos="1412748" algn="l"/>
                <a:tab pos="1883664" algn="l"/>
                <a:tab pos="2354580" algn="l"/>
                <a:tab pos="2825496" algn="l"/>
                <a:tab pos="3296412" algn="l"/>
                <a:tab pos="3767328" algn="l"/>
                <a:tab pos="4238244" algn="l"/>
                <a:tab pos="4709160" algn="l"/>
                <a:tab pos="5180076" algn="l"/>
                <a:tab pos="5650992" algn="l"/>
                <a:tab pos="6121908" algn="l"/>
                <a:tab pos="6592824" algn="l"/>
                <a:tab pos="7063740" algn="l"/>
                <a:tab pos="7534656" algn="l"/>
                <a:tab pos="8005572" algn="l"/>
                <a:tab pos="8476488" algn="l"/>
                <a:tab pos="8947404" algn="l"/>
                <a:tab pos="9418320" algn="l"/>
              </a:tabLst>
            </a:pPr>
            <a:r>
              <a:rPr lang="en-US" altLang="en-US" sz="1442" kern="1200">
                <a:solidFill>
                  <a:srgbClr val="000000"/>
                </a:solidFill>
                <a:latin typeface="Arial" panose="020B0604020202020204" pitchFamily="34" charset="0"/>
                <a:ea typeface="+mn-ea"/>
                <a:cs typeface="+mn-cs"/>
              </a:rPr>
              <a:t>Coverage</a:t>
            </a:r>
            <a:endParaRPr lang="en-US" altLang="en-US" sz="1400">
              <a:solidFill>
                <a:srgbClr val="000000"/>
              </a:solidFill>
            </a:endParaRPr>
          </a:p>
        </p:txBody>
      </p:sp>
      <p:sp>
        <p:nvSpPr>
          <p:cNvPr id="6164" name="AutoShape 28">
            <a:extLst>
              <a:ext uri="{FF2B5EF4-FFF2-40B4-BE49-F238E27FC236}">
                <a16:creationId xmlns:a16="http://schemas.microsoft.com/office/drawing/2014/main" id="{3757021E-E942-B476-DEDE-A8EB663BD183}"/>
              </a:ext>
            </a:extLst>
          </p:cNvPr>
          <p:cNvSpPr>
            <a:spLocks noChangeArrowheads="1"/>
          </p:cNvSpPr>
          <p:nvPr/>
        </p:nvSpPr>
        <p:spPr bwMode="auto">
          <a:xfrm>
            <a:off x="8886113" y="4240412"/>
            <a:ext cx="1862771" cy="472668"/>
          </a:xfrm>
          <a:prstGeom prst="roundRect">
            <a:avLst>
              <a:gd name="adj" fmla="val 347"/>
            </a:avLst>
          </a:prstGeom>
          <a:solidFill>
            <a:srgbClr val="99CCFF"/>
          </a:solidFill>
          <a:ln w="9360">
            <a:solidFill>
              <a:srgbClr val="000000"/>
            </a:solidFill>
            <a:round/>
            <a:headEnd/>
            <a:tailEnd/>
          </a:ln>
        </p:spPr>
        <p:txBody>
          <a:bodyPr lIns="90000" tIns="45000" rIns="90000" bIns="45000" anchor="ctr" anchorCtr="1"/>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defTabSz="470916" eaLnBrk="1" hangingPunct="1">
              <a:spcAft>
                <a:spcPts val="600"/>
              </a:spcAft>
              <a:tabLst>
                <a:tab pos="0" algn="l"/>
                <a:tab pos="470916" algn="l"/>
                <a:tab pos="941832" algn="l"/>
                <a:tab pos="1412748" algn="l"/>
                <a:tab pos="1883664" algn="l"/>
                <a:tab pos="2354580" algn="l"/>
                <a:tab pos="2825496" algn="l"/>
                <a:tab pos="3296412" algn="l"/>
                <a:tab pos="3767328" algn="l"/>
                <a:tab pos="4238244" algn="l"/>
                <a:tab pos="4709160" algn="l"/>
                <a:tab pos="5180076" algn="l"/>
                <a:tab pos="5650992" algn="l"/>
                <a:tab pos="6121908" algn="l"/>
                <a:tab pos="6592824" algn="l"/>
                <a:tab pos="7063740" algn="l"/>
                <a:tab pos="7534656" algn="l"/>
                <a:tab pos="8005572" algn="l"/>
                <a:tab pos="8476488" algn="l"/>
                <a:tab pos="8947404" algn="l"/>
                <a:tab pos="9418320" algn="l"/>
              </a:tabLst>
            </a:pPr>
            <a:r>
              <a:rPr lang="en-US" altLang="en-US" sz="1442" kern="1200">
                <a:solidFill>
                  <a:srgbClr val="000000"/>
                </a:solidFill>
                <a:latin typeface="Arial" panose="020B0604020202020204" pitchFamily="34" charset="0"/>
                <a:ea typeface="+mn-ea"/>
                <a:cs typeface="+mn-cs"/>
              </a:rPr>
              <a:t>Loop Coverage</a:t>
            </a:r>
            <a:endParaRPr lang="en-US" altLang="en-US" sz="1400">
              <a:solidFill>
                <a:srgbClr val="000000"/>
              </a:solidFill>
            </a:endParaRPr>
          </a:p>
        </p:txBody>
      </p:sp>
      <p:sp>
        <p:nvSpPr>
          <p:cNvPr id="6165" name="AutoShape 29">
            <a:extLst>
              <a:ext uri="{FF2B5EF4-FFF2-40B4-BE49-F238E27FC236}">
                <a16:creationId xmlns:a16="http://schemas.microsoft.com/office/drawing/2014/main" id="{8E3AB197-CA63-6D7D-2EB5-D69AC0AAB4BE}"/>
              </a:ext>
            </a:extLst>
          </p:cNvPr>
          <p:cNvSpPr>
            <a:spLocks noChangeArrowheads="1"/>
          </p:cNvSpPr>
          <p:nvPr/>
        </p:nvSpPr>
        <p:spPr bwMode="auto">
          <a:xfrm>
            <a:off x="8886113" y="4949413"/>
            <a:ext cx="1862771" cy="472668"/>
          </a:xfrm>
          <a:prstGeom prst="roundRect">
            <a:avLst>
              <a:gd name="adj" fmla="val 347"/>
            </a:avLst>
          </a:prstGeom>
          <a:solidFill>
            <a:srgbClr val="99CCFF"/>
          </a:solidFill>
          <a:ln w="9360">
            <a:solidFill>
              <a:srgbClr val="000000"/>
            </a:solidFill>
            <a:round/>
            <a:headEnd/>
            <a:tailEnd/>
          </a:ln>
        </p:spPr>
        <p:txBody>
          <a:bodyPr lIns="90000" tIns="45000" rIns="90000" bIns="45000" anchor="ctr" anchorCtr="1"/>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defTabSz="470916" eaLnBrk="1" hangingPunct="1">
              <a:spcAft>
                <a:spcPts val="600"/>
              </a:spcAft>
              <a:tabLst>
                <a:tab pos="0" algn="l"/>
                <a:tab pos="470916" algn="l"/>
                <a:tab pos="941832" algn="l"/>
                <a:tab pos="1412748" algn="l"/>
                <a:tab pos="1883664" algn="l"/>
                <a:tab pos="2354580" algn="l"/>
                <a:tab pos="2825496" algn="l"/>
                <a:tab pos="3296412" algn="l"/>
                <a:tab pos="3767328" algn="l"/>
                <a:tab pos="4238244" algn="l"/>
                <a:tab pos="4709160" algn="l"/>
                <a:tab pos="5180076" algn="l"/>
                <a:tab pos="5650992" algn="l"/>
                <a:tab pos="6121908" algn="l"/>
                <a:tab pos="6592824" algn="l"/>
                <a:tab pos="7063740" algn="l"/>
                <a:tab pos="7534656" algn="l"/>
                <a:tab pos="8005572" algn="l"/>
                <a:tab pos="8476488" algn="l"/>
                <a:tab pos="8947404" algn="l"/>
                <a:tab pos="9418320" algn="l"/>
              </a:tabLst>
            </a:pPr>
            <a:r>
              <a:rPr lang="en-US" altLang="en-US" sz="1442" kern="1200">
                <a:solidFill>
                  <a:srgbClr val="000000"/>
                </a:solidFill>
                <a:latin typeface="Arial" panose="020B0604020202020204" pitchFamily="34" charset="0"/>
                <a:ea typeface="+mn-ea"/>
                <a:cs typeface="+mn-cs"/>
              </a:rPr>
              <a:t>Call Coverage</a:t>
            </a:r>
            <a:endParaRPr lang="en-US" altLang="en-US" sz="1400">
              <a:solidFill>
                <a:srgbClr val="000000"/>
              </a:solidFill>
            </a:endParaRPr>
          </a:p>
        </p:txBody>
      </p:sp>
      <p:sp>
        <p:nvSpPr>
          <p:cNvPr id="6166" name="Line 30">
            <a:extLst>
              <a:ext uri="{FF2B5EF4-FFF2-40B4-BE49-F238E27FC236}">
                <a16:creationId xmlns:a16="http://schemas.microsoft.com/office/drawing/2014/main" id="{FEA70306-8922-1A20-7CCF-C8834031E3D0}"/>
              </a:ext>
            </a:extLst>
          </p:cNvPr>
          <p:cNvSpPr>
            <a:spLocks noChangeShapeType="1"/>
          </p:cNvSpPr>
          <p:nvPr/>
        </p:nvSpPr>
        <p:spPr bwMode="auto">
          <a:xfrm>
            <a:off x="8628443" y="2274245"/>
            <a:ext cx="236334" cy="1641"/>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7" name="Line 31">
            <a:extLst>
              <a:ext uri="{FF2B5EF4-FFF2-40B4-BE49-F238E27FC236}">
                <a16:creationId xmlns:a16="http://schemas.microsoft.com/office/drawing/2014/main" id="{72877EDD-F279-978F-ED14-566F951903D8}"/>
              </a:ext>
            </a:extLst>
          </p:cNvPr>
          <p:cNvSpPr>
            <a:spLocks noChangeShapeType="1"/>
          </p:cNvSpPr>
          <p:nvPr/>
        </p:nvSpPr>
        <p:spPr bwMode="auto">
          <a:xfrm>
            <a:off x="8628443" y="3093207"/>
            <a:ext cx="236334" cy="1642"/>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8" name="Line 32">
            <a:extLst>
              <a:ext uri="{FF2B5EF4-FFF2-40B4-BE49-F238E27FC236}">
                <a16:creationId xmlns:a16="http://schemas.microsoft.com/office/drawing/2014/main" id="{0E0E452E-CE2C-C4F2-DA32-2DDF2A9E887E}"/>
              </a:ext>
            </a:extLst>
          </p:cNvPr>
          <p:cNvSpPr>
            <a:spLocks noChangeShapeType="1"/>
          </p:cNvSpPr>
          <p:nvPr/>
        </p:nvSpPr>
        <p:spPr bwMode="auto">
          <a:xfrm>
            <a:off x="8628443" y="3764462"/>
            <a:ext cx="236334" cy="1641"/>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9" name="Line 33">
            <a:extLst>
              <a:ext uri="{FF2B5EF4-FFF2-40B4-BE49-F238E27FC236}">
                <a16:creationId xmlns:a16="http://schemas.microsoft.com/office/drawing/2014/main" id="{33D0C831-931B-0A0F-AEB4-A25B8B6CFC7E}"/>
              </a:ext>
            </a:extLst>
          </p:cNvPr>
          <p:cNvSpPr>
            <a:spLocks noChangeShapeType="1"/>
          </p:cNvSpPr>
          <p:nvPr/>
        </p:nvSpPr>
        <p:spPr bwMode="auto">
          <a:xfrm>
            <a:off x="8628443" y="4507928"/>
            <a:ext cx="236334" cy="1642"/>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0" name="Line 34">
            <a:extLst>
              <a:ext uri="{FF2B5EF4-FFF2-40B4-BE49-F238E27FC236}">
                <a16:creationId xmlns:a16="http://schemas.microsoft.com/office/drawing/2014/main" id="{3BEDA9AA-2A43-EC13-65D4-DA41D6B5581B}"/>
              </a:ext>
            </a:extLst>
          </p:cNvPr>
          <p:cNvSpPr>
            <a:spLocks noChangeShapeType="1"/>
          </p:cNvSpPr>
          <p:nvPr/>
        </p:nvSpPr>
        <p:spPr bwMode="auto">
          <a:xfrm>
            <a:off x="8628443" y="5177541"/>
            <a:ext cx="236334" cy="1642"/>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1" name="Line 35">
            <a:extLst>
              <a:ext uri="{FF2B5EF4-FFF2-40B4-BE49-F238E27FC236}">
                <a16:creationId xmlns:a16="http://schemas.microsoft.com/office/drawing/2014/main" id="{1A5E0C1C-8C22-83C5-F5C7-BD797B2273BF}"/>
              </a:ext>
            </a:extLst>
          </p:cNvPr>
          <p:cNvSpPr>
            <a:spLocks noChangeShapeType="1"/>
          </p:cNvSpPr>
          <p:nvPr/>
        </p:nvSpPr>
        <p:spPr bwMode="auto">
          <a:xfrm>
            <a:off x="8628443" y="5847154"/>
            <a:ext cx="236334" cy="1642"/>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2" name="AutoShape 36">
            <a:extLst>
              <a:ext uri="{FF2B5EF4-FFF2-40B4-BE49-F238E27FC236}">
                <a16:creationId xmlns:a16="http://schemas.microsoft.com/office/drawing/2014/main" id="{BF332C98-B9C3-FD7E-BB62-845E9D2920E9}"/>
              </a:ext>
            </a:extLst>
          </p:cNvPr>
          <p:cNvSpPr>
            <a:spLocks noChangeArrowheads="1"/>
          </p:cNvSpPr>
          <p:nvPr/>
        </p:nvSpPr>
        <p:spPr bwMode="auto">
          <a:xfrm>
            <a:off x="8886113" y="5581278"/>
            <a:ext cx="1862771" cy="472668"/>
          </a:xfrm>
          <a:prstGeom prst="roundRect">
            <a:avLst>
              <a:gd name="adj" fmla="val 347"/>
            </a:avLst>
          </a:prstGeom>
          <a:solidFill>
            <a:srgbClr val="99CCFF"/>
          </a:solidFill>
          <a:ln w="9360">
            <a:solidFill>
              <a:srgbClr val="000000"/>
            </a:solidFill>
            <a:round/>
            <a:headEnd/>
            <a:tailEnd/>
          </a:ln>
        </p:spPr>
        <p:txBody>
          <a:bodyPr lIns="90000" tIns="45000" rIns="90000" bIns="45000" anchor="ctr" anchorCtr="1"/>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defTabSz="470916" eaLnBrk="1" hangingPunct="1">
              <a:spcAft>
                <a:spcPts val="600"/>
              </a:spcAft>
              <a:tabLst>
                <a:tab pos="0" algn="l"/>
                <a:tab pos="470916" algn="l"/>
                <a:tab pos="941832" algn="l"/>
                <a:tab pos="1412748" algn="l"/>
                <a:tab pos="1883664" algn="l"/>
                <a:tab pos="2354580" algn="l"/>
                <a:tab pos="2825496" algn="l"/>
                <a:tab pos="3296412" algn="l"/>
                <a:tab pos="3767328" algn="l"/>
                <a:tab pos="4238244" algn="l"/>
                <a:tab pos="4709160" algn="l"/>
                <a:tab pos="5180076" algn="l"/>
                <a:tab pos="5650992" algn="l"/>
                <a:tab pos="6121908" algn="l"/>
                <a:tab pos="6592824" algn="l"/>
                <a:tab pos="7063740" algn="l"/>
                <a:tab pos="7534656" algn="l"/>
                <a:tab pos="8005572" algn="l"/>
                <a:tab pos="8476488" algn="l"/>
                <a:tab pos="8947404" algn="l"/>
                <a:tab pos="9418320" algn="l"/>
              </a:tabLst>
            </a:pPr>
            <a:r>
              <a:rPr lang="en-US" altLang="en-US" sz="1442" kern="1200">
                <a:solidFill>
                  <a:srgbClr val="000000"/>
                </a:solidFill>
                <a:latin typeface="Arial" panose="020B0604020202020204" pitchFamily="34" charset="0"/>
                <a:ea typeface="+mn-ea"/>
                <a:cs typeface="+mn-cs"/>
              </a:rPr>
              <a:t>Path Coverage</a:t>
            </a:r>
            <a:endParaRPr lang="en-US" altLang="en-US" sz="1400">
              <a:solidFill>
                <a:srgbClr val="000000"/>
              </a:solidFill>
            </a:endParaRPr>
          </a:p>
        </p:txBody>
      </p:sp>
      <p:cxnSp>
        <p:nvCxnSpPr>
          <p:cNvPr id="6173" name="AutoShape 37">
            <a:extLst>
              <a:ext uri="{FF2B5EF4-FFF2-40B4-BE49-F238E27FC236}">
                <a16:creationId xmlns:a16="http://schemas.microsoft.com/office/drawing/2014/main" id="{49382A88-B895-1892-24AB-88DCBDF97D43}"/>
              </a:ext>
            </a:extLst>
          </p:cNvPr>
          <p:cNvCxnSpPr>
            <a:cxnSpLocks noChangeShapeType="1"/>
            <a:stCxn id="6146" idx="2"/>
            <a:endCxn id="6147" idx="0"/>
          </p:cNvCxnSpPr>
          <p:nvPr/>
        </p:nvCxnSpPr>
        <p:spPr bwMode="auto">
          <a:xfrm flipH="1">
            <a:off x="6622887" y="1168071"/>
            <a:ext cx="1300890" cy="421789"/>
          </a:xfrm>
          <a:prstGeom prst="straightConnector1">
            <a:avLst/>
          </a:prstGeom>
          <a:noFill/>
          <a:ln w="9360">
            <a:solidFill>
              <a:srgbClr val="000000"/>
            </a:solidFill>
            <a:round/>
            <a:headEnd/>
            <a:tailEnd/>
          </a:ln>
          <a:extLst>
            <a:ext uri="{909E8E84-426E-40DD-AFC4-6F175D3DCCD1}">
              <a14:hiddenFill xmlns:a14="http://schemas.microsoft.com/office/drawing/2010/main">
                <a:noFill/>
              </a14:hiddenFill>
            </a:ext>
          </a:extLst>
        </p:spPr>
      </p:cxnSp>
      <p:cxnSp>
        <p:nvCxnSpPr>
          <p:cNvPr id="6174" name="AutoShape 38">
            <a:extLst>
              <a:ext uri="{FF2B5EF4-FFF2-40B4-BE49-F238E27FC236}">
                <a16:creationId xmlns:a16="http://schemas.microsoft.com/office/drawing/2014/main" id="{51607791-2E71-8733-F35D-A2A69D3142F0}"/>
              </a:ext>
            </a:extLst>
          </p:cNvPr>
          <p:cNvCxnSpPr>
            <a:cxnSpLocks noChangeShapeType="1"/>
            <a:stCxn id="6146" idx="2"/>
            <a:endCxn id="6159" idx="0"/>
          </p:cNvCxnSpPr>
          <p:nvPr/>
        </p:nvCxnSpPr>
        <p:spPr bwMode="auto">
          <a:xfrm>
            <a:off x="7923777" y="1168071"/>
            <a:ext cx="1295501" cy="236333"/>
          </a:xfrm>
          <a:prstGeom prst="straightConnector1">
            <a:avLst/>
          </a:prstGeom>
          <a:noFill/>
          <a:ln w="9360">
            <a:solidFill>
              <a:srgbClr val="000000"/>
            </a:solidFill>
            <a:round/>
            <a:headEnd/>
            <a:tailEnd/>
          </a:ln>
          <a:extLst>
            <a:ext uri="{909E8E84-426E-40DD-AFC4-6F175D3DCCD1}">
              <a14:hiddenFill xmlns:a14="http://schemas.microsoft.com/office/drawing/2010/main">
                <a:noFill/>
              </a14:hiddenFill>
            </a:ext>
          </a:extLst>
        </p:spPr>
      </p:cxn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76" name="Freeform 6">
            <a:extLst>
              <a:ext uri="{FF2B5EF4-FFF2-40B4-BE49-F238E27FC236}">
                <a16:creationId xmlns:a16="http://schemas.microsoft.com/office/drawing/2014/main" id="{1DF61F47-37EC-408A-BDC8-E491FB5E5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sp>
        <p:nvSpPr>
          <p:cNvPr id="7178" name="Rectangle 7177">
            <a:extLst>
              <a:ext uri="{FF2B5EF4-FFF2-40B4-BE49-F238E27FC236}">
                <a16:creationId xmlns:a16="http://schemas.microsoft.com/office/drawing/2014/main" id="{68157995-9098-42A2-8E36-8BA9015D7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7180" name="Rectangle 7179">
            <a:extLst>
              <a:ext uri="{FF2B5EF4-FFF2-40B4-BE49-F238E27FC236}">
                <a16:creationId xmlns:a16="http://schemas.microsoft.com/office/drawing/2014/main" id="{89DBA3C2-C92B-4CEB-868F-52A62295B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0" name="Rectangle 22">
            <a:extLst>
              <a:ext uri="{FF2B5EF4-FFF2-40B4-BE49-F238E27FC236}">
                <a16:creationId xmlns:a16="http://schemas.microsoft.com/office/drawing/2014/main" id="{0410CFBD-72EF-C0D9-72F4-67B2A8778007}"/>
              </a:ext>
            </a:extLst>
          </p:cNvPr>
          <p:cNvSpPr>
            <a:spLocks noChangeArrowheads="1"/>
          </p:cNvSpPr>
          <p:nvPr/>
        </p:nvSpPr>
        <p:spPr bwMode="auto">
          <a:xfrm>
            <a:off x="761996" y="382385"/>
            <a:ext cx="10668004" cy="111329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lIns="91440" tIns="45720" rIns="91440" bIns="45720" rtlCol="0" anchor="b">
            <a:norm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gn="ctr" defTabSz="914400" eaLnBrk="1" hangingPunct="1">
              <a:lnSpc>
                <a:spcPct val="90000"/>
              </a:lnSpc>
              <a:spcBef>
                <a:spcPct val="0"/>
              </a:spcBef>
              <a:spcAft>
                <a:spcPts val="600"/>
              </a:spcAft>
            </a:pPr>
            <a:r>
              <a:rPr lang="en-US" altLang="en-US" sz="3600" cap="all" spc="200">
                <a:solidFill>
                  <a:schemeClr val="tx2"/>
                </a:solidFill>
                <a:latin typeface="+mj-lt"/>
                <a:ea typeface="+mj-ea"/>
                <a:cs typeface="+mj-cs"/>
              </a:rPr>
              <a:t>Black Box Technique : Equivalence Partitioning</a:t>
            </a:r>
          </a:p>
        </p:txBody>
      </p:sp>
      <p:sp>
        <p:nvSpPr>
          <p:cNvPr id="7171" name="Rectangle 3">
            <a:extLst>
              <a:ext uri="{FF2B5EF4-FFF2-40B4-BE49-F238E27FC236}">
                <a16:creationId xmlns:a16="http://schemas.microsoft.com/office/drawing/2014/main" id="{8CCD9171-449A-2665-9073-94B51E500E5F}"/>
              </a:ext>
            </a:extLst>
          </p:cNvPr>
          <p:cNvSpPr>
            <a:spLocks noChangeArrowheads="1"/>
          </p:cNvSpPr>
          <p:nvPr/>
        </p:nvSpPr>
        <p:spPr bwMode="auto">
          <a:xfrm>
            <a:off x="761996" y="1785257"/>
            <a:ext cx="10668004" cy="3440539"/>
          </a:xfrm>
          <a:prstGeom prst="rect">
            <a:avLst/>
          </a:prstGeom>
        </p:spPr>
        <p:txBody>
          <a:bodyPr vert="horz" lIns="91440" tIns="45720" rIns="91440" bIns="45720" rtlCol="0">
            <a:normAutofit/>
          </a:bodyPr>
          <a:lstStyle/>
          <a:p>
            <a:pPr indent="-228600" defTabSz="914400">
              <a:spcBef>
                <a:spcPts val="700"/>
              </a:spcBef>
              <a:buClr>
                <a:schemeClr val="tx2"/>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2200" dirty="0">
                <a:solidFill>
                  <a:schemeClr val="tx1">
                    <a:lumMod val="65000"/>
                    <a:lumOff val="35000"/>
                  </a:schemeClr>
                </a:solidFill>
              </a:rPr>
              <a:t> 	Partitioning the input domain of a program into a finite number of classes </a:t>
            </a:r>
          </a:p>
          <a:p>
            <a:pPr indent="-228600" defTabSz="914400">
              <a:spcBef>
                <a:spcPts val="700"/>
              </a:spcBef>
              <a:buClr>
                <a:schemeClr val="tx2"/>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2200" dirty="0">
                <a:solidFill>
                  <a:schemeClr val="tx1">
                    <a:lumMod val="65000"/>
                    <a:lumOff val="35000"/>
                  </a:schemeClr>
                </a:solidFill>
              </a:rPr>
              <a:t> 	set to identify a minimal set of well selected test cases to represent these</a:t>
            </a:r>
          </a:p>
          <a:p>
            <a:pPr indent="-228600" defTabSz="914400">
              <a:spcBef>
                <a:spcPts val="700"/>
              </a:spcBef>
              <a:buClr>
                <a:schemeClr val="tx2"/>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2200" dirty="0">
                <a:solidFill>
                  <a:schemeClr val="tx1">
                    <a:lumMod val="65000"/>
                    <a:lumOff val="35000"/>
                  </a:schemeClr>
                </a:solidFill>
              </a:rPr>
              <a:t> 	 classes. </a:t>
            </a:r>
          </a:p>
          <a:p>
            <a:pPr indent="-228600" defTabSz="914400">
              <a:spcBef>
                <a:spcPts val="700"/>
              </a:spcBef>
              <a:buClr>
                <a:schemeClr val="tx2"/>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2200" dirty="0">
              <a:solidFill>
                <a:schemeClr val="tx1">
                  <a:lumMod val="65000"/>
                  <a:lumOff val="35000"/>
                </a:schemeClr>
              </a:solidFill>
            </a:endParaRPr>
          </a:p>
          <a:p>
            <a:pPr indent="-228600" defTabSz="914400">
              <a:spcBef>
                <a:spcPts val="700"/>
              </a:spcBef>
              <a:buClr>
                <a:schemeClr val="tx2"/>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2200" dirty="0">
                <a:solidFill>
                  <a:schemeClr val="tx1">
                    <a:lumMod val="65000"/>
                    <a:lumOff val="35000"/>
                  </a:schemeClr>
                </a:solidFill>
              </a:rPr>
              <a:t> 	There are two types of input equivalence classes, valid and invalid. </a:t>
            </a:r>
          </a:p>
          <a:p>
            <a:pPr indent="-228600" defTabSz="914400">
              <a:spcBef>
                <a:spcPts val="700"/>
              </a:spcBef>
              <a:buClr>
                <a:schemeClr val="tx2"/>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2200" dirty="0">
              <a:solidFill>
                <a:schemeClr val="tx1">
                  <a:lumMod val="65000"/>
                  <a:lumOff val="35000"/>
                </a:schemeClr>
              </a:solidFill>
            </a:endParaRPr>
          </a:p>
          <a:p>
            <a:pPr indent="-228600" defTabSz="914400">
              <a:spcBef>
                <a:spcPts val="700"/>
              </a:spcBef>
              <a:buClr>
                <a:schemeClr val="tx2"/>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2200" dirty="0">
                <a:solidFill>
                  <a:schemeClr val="tx1">
                    <a:lumMod val="65000"/>
                    <a:lumOff val="35000"/>
                  </a:schemeClr>
                </a:solidFill>
              </a:rPr>
              <a:t> 	Equivalence class testing can significantly reduce the number of test cases</a:t>
            </a:r>
          </a:p>
          <a:p>
            <a:pPr indent="-228600" defTabSz="914400">
              <a:spcBef>
                <a:spcPts val="700"/>
              </a:spcBef>
              <a:buClr>
                <a:schemeClr val="tx2"/>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2200" dirty="0">
                <a:solidFill>
                  <a:schemeClr val="tx1">
                    <a:lumMod val="65000"/>
                    <a:lumOff val="35000"/>
                  </a:schemeClr>
                </a:solidFill>
              </a:rPr>
              <a:t> 	 that must be created and executed</a:t>
            </a:r>
          </a:p>
        </p:txBody>
      </p:sp>
      <p:sp>
        <p:nvSpPr>
          <p:cNvPr id="7182" name="Freeform: Shape 7181">
            <a:extLst>
              <a:ext uri="{FF2B5EF4-FFF2-40B4-BE49-F238E27FC236}">
                <a16:creationId xmlns:a16="http://schemas.microsoft.com/office/drawing/2014/main" id="{0A5C11C9-65D2-491A-A266-6ADBD2CB4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06736"/>
            <a:ext cx="12191998" cy="851265"/>
          </a:xfrm>
          <a:custGeom>
            <a:avLst/>
            <a:gdLst>
              <a:gd name="connsiteX0" fmla="*/ 619389 w 12191998"/>
              <a:gd name="connsiteY0" fmla="*/ 0 h 851265"/>
              <a:gd name="connsiteX1" fmla="*/ 687652 w 12191998"/>
              <a:gd name="connsiteY1" fmla="*/ 3175 h 851265"/>
              <a:gd name="connsiteX2" fmla="*/ 747977 w 12191998"/>
              <a:gd name="connsiteY2" fmla="*/ 9525 h 851265"/>
              <a:gd name="connsiteX3" fmla="*/ 800364 w 12191998"/>
              <a:gd name="connsiteY3" fmla="*/ 20637 h 851265"/>
              <a:gd name="connsiteX4" fmla="*/ 846402 w 12191998"/>
              <a:gd name="connsiteY4" fmla="*/ 36512 h 851265"/>
              <a:gd name="connsiteX5" fmla="*/ 887677 w 12191998"/>
              <a:gd name="connsiteY5" fmla="*/ 52387 h 851265"/>
              <a:gd name="connsiteX6" fmla="*/ 924189 w 12191998"/>
              <a:gd name="connsiteY6" fmla="*/ 68262 h 851265"/>
              <a:gd name="connsiteX7" fmla="*/ 962289 w 12191998"/>
              <a:gd name="connsiteY7" fmla="*/ 87312 h 851265"/>
              <a:gd name="connsiteX8" fmla="*/ 1000389 w 12191998"/>
              <a:gd name="connsiteY8" fmla="*/ 106362 h 851265"/>
              <a:gd name="connsiteX9" fmla="*/ 1036902 w 12191998"/>
              <a:gd name="connsiteY9" fmla="*/ 125412 h 851265"/>
              <a:gd name="connsiteX10" fmla="*/ 1078177 w 12191998"/>
              <a:gd name="connsiteY10" fmla="*/ 141287 h 851265"/>
              <a:gd name="connsiteX11" fmla="*/ 1124214 w 12191998"/>
              <a:gd name="connsiteY11" fmla="*/ 155575 h 851265"/>
              <a:gd name="connsiteX12" fmla="*/ 1176602 w 12191998"/>
              <a:gd name="connsiteY12" fmla="*/ 166687 h 851265"/>
              <a:gd name="connsiteX13" fmla="*/ 1236927 w 12191998"/>
              <a:gd name="connsiteY13" fmla="*/ 174625 h 851265"/>
              <a:gd name="connsiteX14" fmla="*/ 1305189 w 12191998"/>
              <a:gd name="connsiteY14" fmla="*/ 176212 h 851265"/>
              <a:gd name="connsiteX15" fmla="*/ 1373452 w 12191998"/>
              <a:gd name="connsiteY15" fmla="*/ 174625 h 851265"/>
              <a:gd name="connsiteX16" fmla="*/ 1433777 w 12191998"/>
              <a:gd name="connsiteY16" fmla="*/ 166687 h 851265"/>
              <a:gd name="connsiteX17" fmla="*/ 1486164 w 12191998"/>
              <a:gd name="connsiteY17" fmla="*/ 155575 h 851265"/>
              <a:gd name="connsiteX18" fmla="*/ 1532202 w 12191998"/>
              <a:gd name="connsiteY18" fmla="*/ 141287 h 851265"/>
              <a:gd name="connsiteX19" fmla="*/ 1573477 w 12191998"/>
              <a:gd name="connsiteY19" fmla="*/ 125412 h 851265"/>
              <a:gd name="connsiteX20" fmla="*/ 1609989 w 12191998"/>
              <a:gd name="connsiteY20" fmla="*/ 106362 h 851265"/>
              <a:gd name="connsiteX21" fmla="*/ 1648089 w 12191998"/>
              <a:gd name="connsiteY21" fmla="*/ 87312 h 851265"/>
              <a:gd name="connsiteX22" fmla="*/ 1686189 w 12191998"/>
              <a:gd name="connsiteY22" fmla="*/ 68262 h 851265"/>
              <a:gd name="connsiteX23" fmla="*/ 1722702 w 12191998"/>
              <a:gd name="connsiteY23" fmla="*/ 52387 h 851265"/>
              <a:gd name="connsiteX24" fmla="*/ 1763977 w 12191998"/>
              <a:gd name="connsiteY24" fmla="*/ 36512 h 851265"/>
              <a:gd name="connsiteX25" fmla="*/ 1810014 w 12191998"/>
              <a:gd name="connsiteY25" fmla="*/ 20637 h 851265"/>
              <a:gd name="connsiteX26" fmla="*/ 1862402 w 12191998"/>
              <a:gd name="connsiteY26" fmla="*/ 9525 h 851265"/>
              <a:gd name="connsiteX27" fmla="*/ 1922727 w 12191998"/>
              <a:gd name="connsiteY27" fmla="*/ 3175 h 851265"/>
              <a:gd name="connsiteX28" fmla="*/ 1990989 w 12191998"/>
              <a:gd name="connsiteY28" fmla="*/ 0 h 851265"/>
              <a:gd name="connsiteX29" fmla="*/ 2059252 w 12191998"/>
              <a:gd name="connsiteY29" fmla="*/ 3175 h 851265"/>
              <a:gd name="connsiteX30" fmla="*/ 2119577 w 12191998"/>
              <a:gd name="connsiteY30" fmla="*/ 9525 h 851265"/>
              <a:gd name="connsiteX31" fmla="*/ 2171964 w 12191998"/>
              <a:gd name="connsiteY31" fmla="*/ 20637 h 851265"/>
              <a:gd name="connsiteX32" fmla="*/ 2218002 w 12191998"/>
              <a:gd name="connsiteY32" fmla="*/ 36512 h 851265"/>
              <a:gd name="connsiteX33" fmla="*/ 2259277 w 12191998"/>
              <a:gd name="connsiteY33" fmla="*/ 52387 h 851265"/>
              <a:gd name="connsiteX34" fmla="*/ 2295789 w 12191998"/>
              <a:gd name="connsiteY34" fmla="*/ 68262 h 851265"/>
              <a:gd name="connsiteX35" fmla="*/ 2333889 w 12191998"/>
              <a:gd name="connsiteY35" fmla="*/ 87312 h 851265"/>
              <a:gd name="connsiteX36" fmla="*/ 2371989 w 12191998"/>
              <a:gd name="connsiteY36" fmla="*/ 106362 h 851265"/>
              <a:gd name="connsiteX37" fmla="*/ 2408502 w 12191998"/>
              <a:gd name="connsiteY37" fmla="*/ 125412 h 851265"/>
              <a:gd name="connsiteX38" fmla="*/ 2449777 w 12191998"/>
              <a:gd name="connsiteY38" fmla="*/ 141287 h 851265"/>
              <a:gd name="connsiteX39" fmla="*/ 2495814 w 12191998"/>
              <a:gd name="connsiteY39" fmla="*/ 155575 h 851265"/>
              <a:gd name="connsiteX40" fmla="*/ 2548202 w 12191998"/>
              <a:gd name="connsiteY40" fmla="*/ 166687 h 851265"/>
              <a:gd name="connsiteX41" fmla="*/ 2608527 w 12191998"/>
              <a:gd name="connsiteY41" fmla="*/ 174625 h 851265"/>
              <a:gd name="connsiteX42" fmla="*/ 2676789 w 12191998"/>
              <a:gd name="connsiteY42" fmla="*/ 176212 h 851265"/>
              <a:gd name="connsiteX43" fmla="*/ 2745052 w 12191998"/>
              <a:gd name="connsiteY43" fmla="*/ 174625 h 851265"/>
              <a:gd name="connsiteX44" fmla="*/ 2805377 w 12191998"/>
              <a:gd name="connsiteY44" fmla="*/ 166687 h 851265"/>
              <a:gd name="connsiteX45" fmla="*/ 2857764 w 12191998"/>
              <a:gd name="connsiteY45" fmla="*/ 155575 h 851265"/>
              <a:gd name="connsiteX46" fmla="*/ 2903802 w 12191998"/>
              <a:gd name="connsiteY46" fmla="*/ 141287 h 851265"/>
              <a:gd name="connsiteX47" fmla="*/ 2945077 w 12191998"/>
              <a:gd name="connsiteY47" fmla="*/ 125412 h 851265"/>
              <a:gd name="connsiteX48" fmla="*/ 2981589 w 12191998"/>
              <a:gd name="connsiteY48" fmla="*/ 106362 h 851265"/>
              <a:gd name="connsiteX49" fmla="*/ 3019689 w 12191998"/>
              <a:gd name="connsiteY49" fmla="*/ 87312 h 851265"/>
              <a:gd name="connsiteX50" fmla="*/ 3057789 w 12191998"/>
              <a:gd name="connsiteY50" fmla="*/ 68262 h 851265"/>
              <a:gd name="connsiteX51" fmla="*/ 3094302 w 12191998"/>
              <a:gd name="connsiteY51" fmla="*/ 52387 h 851265"/>
              <a:gd name="connsiteX52" fmla="*/ 3135577 w 12191998"/>
              <a:gd name="connsiteY52" fmla="*/ 36512 h 851265"/>
              <a:gd name="connsiteX53" fmla="*/ 3181614 w 12191998"/>
              <a:gd name="connsiteY53" fmla="*/ 20637 h 851265"/>
              <a:gd name="connsiteX54" fmla="*/ 3234002 w 12191998"/>
              <a:gd name="connsiteY54" fmla="*/ 9525 h 851265"/>
              <a:gd name="connsiteX55" fmla="*/ 3294327 w 12191998"/>
              <a:gd name="connsiteY55" fmla="*/ 3175 h 851265"/>
              <a:gd name="connsiteX56" fmla="*/ 3361002 w 12191998"/>
              <a:gd name="connsiteY56" fmla="*/ 0 h 851265"/>
              <a:gd name="connsiteX57" fmla="*/ 3430852 w 12191998"/>
              <a:gd name="connsiteY57" fmla="*/ 3175 h 851265"/>
              <a:gd name="connsiteX58" fmla="*/ 3491177 w 12191998"/>
              <a:gd name="connsiteY58" fmla="*/ 9525 h 851265"/>
              <a:gd name="connsiteX59" fmla="*/ 3543564 w 12191998"/>
              <a:gd name="connsiteY59" fmla="*/ 20637 h 851265"/>
              <a:gd name="connsiteX60" fmla="*/ 3589602 w 12191998"/>
              <a:gd name="connsiteY60" fmla="*/ 36512 h 851265"/>
              <a:gd name="connsiteX61" fmla="*/ 3630877 w 12191998"/>
              <a:gd name="connsiteY61" fmla="*/ 52387 h 851265"/>
              <a:gd name="connsiteX62" fmla="*/ 3667389 w 12191998"/>
              <a:gd name="connsiteY62" fmla="*/ 68262 h 851265"/>
              <a:gd name="connsiteX63" fmla="*/ 3705489 w 12191998"/>
              <a:gd name="connsiteY63" fmla="*/ 87312 h 851265"/>
              <a:gd name="connsiteX64" fmla="*/ 3743589 w 12191998"/>
              <a:gd name="connsiteY64" fmla="*/ 106362 h 851265"/>
              <a:gd name="connsiteX65" fmla="*/ 3780102 w 12191998"/>
              <a:gd name="connsiteY65" fmla="*/ 125412 h 851265"/>
              <a:gd name="connsiteX66" fmla="*/ 3821377 w 12191998"/>
              <a:gd name="connsiteY66" fmla="*/ 141287 h 851265"/>
              <a:gd name="connsiteX67" fmla="*/ 3867414 w 12191998"/>
              <a:gd name="connsiteY67" fmla="*/ 155575 h 851265"/>
              <a:gd name="connsiteX68" fmla="*/ 3919802 w 12191998"/>
              <a:gd name="connsiteY68" fmla="*/ 166687 h 851265"/>
              <a:gd name="connsiteX69" fmla="*/ 3980127 w 12191998"/>
              <a:gd name="connsiteY69" fmla="*/ 174625 h 851265"/>
              <a:gd name="connsiteX70" fmla="*/ 4048389 w 12191998"/>
              <a:gd name="connsiteY70" fmla="*/ 176212 h 851265"/>
              <a:gd name="connsiteX71" fmla="*/ 4116652 w 12191998"/>
              <a:gd name="connsiteY71" fmla="*/ 174625 h 851265"/>
              <a:gd name="connsiteX72" fmla="*/ 4176977 w 12191998"/>
              <a:gd name="connsiteY72" fmla="*/ 166687 h 851265"/>
              <a:gd name="connsiteX73" fmla="*/ 4229364 w 12191998"/>
              <a:gd name="connsiteY73" fmla="*/ 155575 h 851265"/>
              <a:gd name="connsiteX74" fmla="*/ 4275402 w 12191998"/>
              <a:gd name="connsiteY74" fmla="*/ 141287 h 851265"/>
              <a:gd name="connsiteX75" fmla="*/ 4316677 w 12191998"/>
              <a:gd name="connsiteY75" fmla="*/ 125412 h 851265"/>
              <a:gd name="connsiteX76" fmla="*/ 4353189 w 12191998"/>
              <a:gd name="connsiteY76" fmla="*/ 106362 h 851265"/>
              <a:gd name="connsiteX77" fmla="*/ 4429389 w 12191998"/>
              <a:gd name="connsiteY77" fmla="*/ 68262 h 851265"/>
              <a:gd name="connsiteX78" fmla="*/ 4465902 w 12191998"/>
              <a:gd name="connsiteY78" fmla="*/ 52387 h 851265"/>
              <a:gd name="connsiteX79" fmla="*/ 4507177 w 12191998"/>
              <a:gd name="connsiteY79" fmla="*/ 36512 h 851265"/>
              <a:gd name="connsiteX80" fmla="*/ 4553216 w 12191998"/>
              <a:gd name="connsiteY80" fmla="*/ 20637 h 851265"/>
              <a:gd name="connsiteX81" fmla="*/ 4605602 w 12191998"/>
              <a:gd name="connsiteY81" fmla="*/ 9525 h 851265"/>
              <a:gd name="connsiteX82" fmla="*/ 4665928 w 12191998"/>
              <a:gd name="connsiteY82" fmla="*/ 3175 h 851265"/>
              <a:gd name="connsiteX83" fmla="*/ 4734189 w 12191998"/>
              <a:gd name="connsiteY83" fmla="*/ 0 h 851265"/>
              <a:gd name="connsiteX84" fmla="*/ 4802453 w 12191998"/>
              <a:gd name="connsiteY84" fmla="*/ 3175 h 851265"/>
              <a:gd name="connsiteX85" fmla="*/ 4862777 w 12191998"/>
              <a:gd name="connsiteY85" fmla="*/ 9525 h 851265"/>
              <a:gd name="connsiteX86" fmla="*/ 4915165 w 12191998"/>
              <a:gd name="connsiteY86" fmla="*/ 20637 h 851265"/>
              <a:gd name="connsiteX87" fmla="*/ 4961202 w 12191998"/>
              <a:gd name="connsiteY87" fmla="*/ 36512 h 851265"/>
              <a:gd name="connsiteX88" fmla="*/ 5002478 w 12191998"/>
              <a:gd name="connsiteY88" fmla="*/ 52387 h 851265"/>
              <a:gd name="connsiteX89" fmla="*/ 5038989 w 12191998"/>
              <a:gd name="connsiteY89" fmla="*/ 68262 h 851265"/>
              <a:gd name="connsiteX90" fmla="*/ 5077091 w 12191998"/>
              <a:gd name="connsiteY90" fmla="*/ 87312 h 851265"/>
              <a:gd name="connsiteX91" fmla="*/ 5115189 w 12191998"/>
              <a:gd name="connsiteY91" fmla="*/ 106362 h 851265"/>
              <a:gd name="connsiteX92" fmla="*/ 5151702 w 12191998"/>
              <a:gd name="connsiteY92" fmla="*/ 125412 h 851265"/>
              <a:gd name="connsiteX93" fmla="*/ 5192978 w 12191998"/>
              <a:gd name="connsiteY93" fmla="*/ 141287 h 851265"/>
              <a:gd name="connsiteX94" fmla="*/ 5239014 w 12191998"/>
              <a:gd name="connsiteY94" fmla="*/ 155575 h 851265"/>
              <a:gd name="connsiteX95" fmla="*/ 5291401 w 12191998"/>
              <a:gd name="connsiteY95" fmla="*/ 166687 h 851265"/>
              <a:gd name="connsiteX96" fmla="*/ 5351727 w 12191998"/>
              <a:gd name="connsiteY96" fmla="*/ 174625 h 851265"/>
              <a:gd name="connsiteX97" fmla="*/ 5410199 w 12191998"/>
              <a:gd name="connsiteY97" fmla="*/ 175985 h 851265"/>
              <a:gd name="connsiteX98" fmla="*/ 5468671 w 12191998"/>
              <a:gd name="connsiteY98" fmla="*/ 174625 h 851265"/>
              <a:gd name="connsiteX99" fmla="*/ 5528996 w 12191998"/>
              <a:gd name="connsiteY99" fmla="*/ 166687 h 851265"/>
              <a:gd name="connsiteX100" fmla="*/ 5581383 w 12191998"/>
              <a:gd name="connsiteY100" fmla="*/ 155575 h 851265"/>
              <a:gd name="connsiteX101" fmla="*/ 5627421 w 12191998"/>
              <a:gd name="connsiteY101" fmla="*/ 141287 h 851265"/>
              <a:gd name="connsiteX102" fmla="*/ 5668696 w 12191998"/>
              <a:gd name="connsiteY102" fmla="*/ 125412 h 851265"/>
              <a:gd name="connsiteX103" fmla="*/ 5705210 w 12191998"/>
              <a:gd name="connsiteY103" fmla="*/ 106362 h 851265"/>
              <a:gd name="connsiteX104" fmla="*/ 5743308 w 12191998"/>
              <a:gd name="connsiteY104" fmla="*/ 87312 h 851265"/>
              <a:gd name="connsiteX105" fmla="*/ 5781408 w 12191998"/>
              <a:gd name="connsiteY105" fmla="*/ 68262 h 851265"/>
              <a:gd name="connsiteX106" fmla="*/ 5817921 w 12191998"/>
              <a:gd name="connsiteY106" fmla="*/ 52387 h 851265"/>
              <a:gd name="connsiteX107" fmla="*/ 5859196 w 12191998"/>
              <a:gd name="connsiteY107" fmla="*/ 36512 h 851265"/>
              <a:gd name="connsiteX108" fmla="*/ 5905234 w 12191998"/>
              <a:gd name="connsiteY108" fmla="*/ 20637 h 851265"/>
              <a:gd name="connsiteX109" fmla="*/ 5957621 w 12191998"/>
              <a:gd name="connsiteY109" fmla="*/ 9525 h 851265"/>
              <a:gd name="connsiteX110" fmla="*/ 6017948 w 12191998"/>
              <a:gd name="connsiteY110" fmla="*/ 3175 h 851265"/>
              <a:gd name="connsiteX111" fmla="*/ 6086210 w 12191998"/>
              <a:gd name="connsiteY111" fmla="*/ 0 h 851265"/>
              <a:gd name="connsiteX112" fmla="*/ 6095999 w 12191998"/>
              <a:gd name="connsiteY112" fmla="*/ 455 h 851265"/>
              <a:gd name="connsiteX113" fmla="*/ 6105789 w 12191998"/>
              <a:gd name="connsiteY113" fmla="*/ 0 h 851265"/>
              <a:gd name="connsiteX114" fmla="*/ 6174052 w 12191998"/>
              <a:gd name="connsiteY114" fmla="*/ 3175 h 851265"/>
              <a:gd name="connsiteX115" fmla="*/ 6234377 w 12191998"/>
              <a:gd name="connsiteY115" fmla="*/ 9525 h 851265"/>
              <a:gd name="connsiteX116" fmla="*/ 6286764 w 12191998"/>
              <a:gd name="connsiteY116" fmla="*/ 20637 h 851265"/>
              <a:gd name="connsiteX117" fmla="*/ 6332802 w 12191998"/>
              <a:gd name="connsiteY117" fmla="*/ 36512 h 851265"/>
              <a:gd name="connsiteX118" fmla="*/ 6374077 w 12191998"/>
              <a:gd name="connsiteY118" fmla="*/ 52387 h 851265"/>
              <a:gd name="connsiteX119" fmla="*/ 6410589 w 12191998"/>
              <a:gd name="connsiteY119" fmla="*/ 68262 h 851265"/>
              <a:gd name="connsiteX120" fmla="*/ 6448689 w 12191998"/>
              <a:gd name="connsiteY120" fmla="*/ 87312 h 851265"/>
              <a:gd name="connsiteX121" fmla="*/ 6486789 w 12191998"/>
              <a:gd name="connsiteY121" fmla="*/ 106362 h 851265"/>
              <a:gd name="connsiteX122" fmla="*/ 6523302 w 12191998"/>
              <a:gd name="connsiteY122" fmla="*/ 125412 h 851265"/>
              <a:gd name="connsiteX123" fmla="*/ 6564577 w 12191998"/>
              <a:gd name="connsiteY123" fmla="*/ 141287 h 851265"/>
              <a:gd name="connsiteX124" fmla="*/ 6610614 w 12191998"/>
              <a:gd name="connsiteY124" fmla="*/ 155575 h 851265"/>
              <a:gd name="connsiteX125" fmla="*/ 6663002 w 12191998"/>
              <a:gd name="connsiteY125" fmla="*/ 166687 h 851265"/>
              <a:gd name="connsiteX126" fmla="*/ 6723327 w 12191998"/>
              <a:gd name="connsiteY126" fmla="*/ 174625 h 851265"/>
              <a:gd name="connsiteX127" fmla="*/ 6781799 w 12191998"/>
              <a:gd name="connsiteY127" fmla="*/ 175985 h 851265"/>
              <a:gd name="connsiteX128" fmla="*/ 6840271 w 12191998"/>
              <a:gd name="connsiteY128" fmla="*/ 174625 h 851265"/>
              <a:gd name="connsiteX129" fmla="*/ 6900596 w 12191998"/>
              <a:gd name="connsiteY129" fmla="*/ 166687 h 851265"/>
              <a:gd name="connsiteX130" fmla="*/ 6952983 w 12191998"/>
              <a:gd name="connsiteY130" fmla="*/ 155575 h 851265"/>
              <a:gd name="connsiteX131" fmla="*/ 6999021 w 12191998"/>
              <a:gd name="connsiteY131" fmla="*/ 141287 h 851265"/>
              <a:gd name="connsiteX132" fmla="*/ 7040296 w 12191998"/>
              <a:gd name="connsiteY132" fmla="*/ 125412 h 851265"/>
              <a:gd name="connsiteX133" fmla="*/ 7076808 w 12191998"/>
              <a:gd name="connsiteY133" fmla="*/ 106362 h 851265"/>
              <a:gd name="connsiteX134" fmla="*/ 7114908 w 12191998"/>
              <a:gd name="connsiteY134" fmla="*/ 87312 h 851265"/>
              <a:gd name="connsiteX135" fmla="*/ 7153008 w 12191998"/>
              <a:gd name="connsiteY135" fmla="*/ 68262 h 851265"/>
              <a:gd name="connsiteX136" fmla="*/ 7189521 w 12191998"/>
              <a:gd name="connsiteY136" fmla="*/ 52387 h 851265"/>
              <a:gd name="connsiteX137" fmla="*/ 7230796 w 12191998"/>
              <a:gd name="connsiteY137" fmla="*/ 36512 h 851265"/>
              <a:gd name="connsiteX138" fmla="*/ 7276833 w 12191998"/>
              <a:gd name="connsiteY138" fmla="*/ 20637 h 851265"/>
              <a:gd name="connsiteX139" fmla="*/ 7329221 w 12191998"/>
              <a:gd name="connsiteY139" fmla="*/ 9525 h 851265"/>
              <a:gd name="connsiteX140" fmla="*/ 7389546 w 12191998"/>
              <a:gd name="connsiteY140" fmla="*/ 3175 h 851265"/>
              <a:gd name="connsiteX141" fmla="*/ 7457808 w 12191998"/>
              <a:gd name="connsiteY141" fmla="*/ 0 h 851265"/>
              <a:gd name="connsiteX142" fmla="*/ 7526071 w 12191998"/>
              <a:gd name="connsiteY142" fmla="*/ 3175 h 851265"/>
              <a:gd name="connsiteX143" fmla="*/ 7586396 w 12191998"/>
              <a:gd name="connsiteY143" fmla="*/ 9525 h 851265"/>
              <a:gd name="connsiteX144" fmla="*/ 7638783 w 12191998"/>
              <a:gd name="connsiteY144" fmla="*/ 20637 h 851265"/>
              <a:gd name="connsiteX145" fmla="*/ 7684821 w 12191998"/>
              <a:gd name="connsiteY145" fmla="*/ 36512 h 851265"/>
              <a:gd name="connsiteX146" fmla="*/ 7726096 w 12191998"/>
              <a:gd name="connsiteY146" fmla="*/ 52387 h 851265"/>
              <a:gd name="connsiteX147" fmla="*/ 7762608 w 12191998"/>
              <a:gd name="connsiteY147" fmla="*/ 68262 h 851265"/>
              <a:gd name="connsiteX148" fmla="*/ 7800708 w 12191998"/>
              <a:gd name="connsiteY148" fmla="*/ 87312 h 851265"/>
              <a:gd name="connsiteX149" fmla="*/ 7838808 w 12191998"/>
              <a:gd name="connsiteY149" fmla="*/ 106362 h 851265"/>
              <a:gd name="connsiteX150" fmla="*/ 7875321 w 12191998"/>
              <a:gd name="connsiteY150" fmla="*/ 125412 h 851265"/>
              <a:gd name="connsiteX151" fmla="*/ 7916596 w 12191998"/>
              <a:gd name="connsiteY151" fmla="*/ 141287 h 851265"/>
              <a:gd name="connsiteX152" fmla="*/ 7962633 w 12191998"/>
              <a:gd name="connsiteY152" fmla="*/ 155575 h 851265"/>
              <a:gd name="connsiteX153" fmla="*/ 8015021 w 12191998"/>
              <a:gd name="connsiteY153" fmla="*/ 166687 h 851265"/>
              <a:gd name="connsiteX154" fmla="*/ 8075346 w 12191998"/>
              <a:gd name="connsiteY154" fmla="*/ 174625 h 851265"/>
              <a:gd name="connsiteX155" fmla="*/ 8143608 w 12191998"/>
              <a:gd name="connsiteY155" fmla="*/ 176212 h 851265"/>
              <a:gd name="connsiteX156" fmla="*/ 8211871 w 12191998"/>
              <a:gd name="connsiteY156" fmla="*/ 174625 h 851265"/>
              <a:gd name="connsiteX157" fmla="*/ 8272196 w 12191998"/>
              <a:gd name="connsiteY157" fmla="*/ 166687 h 851265"/>
              <a:gd name="connsiteX158" fmla="*/ 8324583 w 12191998"/>
              <a:gd name="connsiteY158" fmla="*/ 155575 h 851265"/>
              <a:gd name="connsiteX159" fmla="*/ 8370621 w 12191998"/>
              <a:gd name="connsiteY159" fmla="*/ 141287 h 851265"/>
              <a:gd name="connsiteX160" fmla="*/ 8411896 w 12191998"/>
              <a:gd name="connsiteY160" fmla="*/ 125412 h 851265"/>
              <a:gd name="connsiteX161" fmla="*/ 8448408 w 12191998"/>
              <a:gd name="connsiteY161" fmla="*/ 106362 h 851265"/>
              <a:gd name="connsiteX162" fmla="*/ 8486508 w 12191998"/>
              <a:gd name="connsiteY162" fmla="*/ 87312 h 851265"/>
              <a:gd name="connsiteX163" fmla="*/ 8524608 w 12191998"/>
              <a:gd name="connsiteY163" fmla="*/ 68262 h 851265"/>
              <a:gd name="connsiteX164" fmla="*/ 8561120 w 12191998"/>
              <a:gd name="connsiteY164" fmla="*/ 52387 h 851265"/>
              <a:gd name="connsiteX165" fmla="*/ 8602396 w 12191998"/>
              <a:gd name="connsiteY165" fmla="*/ 36512 h 851265"/>
              <a:gd name="connsiteX166" fmla="*/ 8648432 w 12191998"/>
              <a:gd name="connsiteY166" fmla="*/ 20637 h 851265"/>
              <a:gd name="connsiteX167" fmla="*/ 8700820 w 12191998"/>
              <a:gd name="connsiteY167" fmla="*/ 9525 h 851265"/>
              <a:gd name="connsiteX168" fmla="*/ 8761146 w 12191998"/>
              <a:gd name="connsiteY168" fmla="*/ 3175 h 851265"/>
              <a:gd name="connsiteX169" fmla="*/ 8827820 w 12191998"/>
              <a:gd name="connsiteY169" fmla="*/ 0 h 851265"/>
              <a:gd name="connsiteX170" fmla="*/ 8897670 w 12191998"/>
              <a:gd name="connsiteY170" fmla="*/ 3175 h 851265"/>
              <a:gd name="connsiteX171" fmla="*/ 8957996 w 12191998"/>
              <a:gd name="connsiteY171" fmla="*/ 9525 h 851265"/>
              <a:gd name="connsiteX172" fmla="*/ 9010382 w 12191998"/>
              <a:gd name="connsiteY172" fmla="*/ 20637 h 851265"/>
              <a:gd name="connsiteX173" fmla="*/ 9056420 w 12191998"/>
              <a:gd name="connsiteY173" fmla="*/ 36512 h 851265"/>
              <a:gd name="connsiteX174" fmla="*/ 9097696 w 12191998"/>
              <a:gd name="connsiteY174" fmla="*/ 52387 h 851265"/>
              <a:gd name="connsiteX175" fmla="*/ 9134208 w 12191998"/>
              <a:gd name="connsiteY175" fmla="*/ 68262 h 851265"/>
              <a:gd name="connsiteX176" fmla="*/ 9172308 w 12191998"/>
              <a:gd name="connsiteY176" fmla="*/ 87312 h 851265"/>
              <a:gd name="connsiteX177" fmla="*/ 9210408 w 12191998"/>
              <a:gd name="connsiteY177" fmla="*/ 106362 h 851265"/>
              <a:gd name="connsiteX178" fmla="*/ 9246920 w 12191998"/>
              <a:gd name="connsiteY178" fmla="*/ 125412 h 851265"/>
              <a:gd name="connsiteX179" fmla="*/ 9288196 w 12191998"/>
              <a:gd name="connsiteY179" fmla="*/ 141287 h 851265"/>
              <a:gd name="connsiteX180" fmla="*/ 9334232 w 12191998"/>
              <a:gd name="connsiteY180" fmla="*/ 155575 h 851265"/>
              <a:gd name="connsiteX181" fmla="*/ 9386620 w 12191998"/>
              <a:gd name="connsiteY181" fmla="*/ 166687 h 851265"/>
              <a:gd name="connsiteX182" fmla="*/ 9446946 w 12191998"/>
              <a:gd name="connsiteY182" fmla="*/ 174625 h 851265"/>
              <a:gd name="connsiteX183" fmla="*/ 9515208 w 12191998"/>
              <a:gd name="connsiteY183" fmla="*/ 176212 h 851265"/>
              <a:gd name="connsiteX184" fmla="*/ 9583470 w 12191998"/>
              <a:gd name="connsiteY184" fmla="*/ 174625 h 851265"/>
              <a:gd name="connsiteX185" fmla="*/ 9643796 w 12191998"/>
              <a:gd name="connsiteY185" fmla="*/ 166687 h 851265"/>
              <a:gd name="connsiteX186" fmla="*/ 9696182 w 12191998"/>
              <a:gd name="connsiteY186" fmla="*/ 155575 h 851265"/>
              <a:gd name="connsiteX187" fmla="*/ 9742220 w 12191998"/>
              <a:gd name="connsiteY187" fmla="*/ 141287 h 851265"/>
              <a:gd name="connsiteX188" fmla="*/ 9783496 w 12191998"/>
              <a:gd name="connsiteY188" fmla="*/ 125412 h 851265"/>
              <a:gd name="connsiteX189" fmla="*/ 9820008 w 12191998"/>
              <a:gd name="connsiteY189" fmla="*/ 106362 h 851265"/>
              <a:gd name="connsiteX190" fmla="*/ 9896208 w 12191998"/>
              <a:gd name="connsiteY190" fmla="*/ 68262 h 851265"/>
              <a:gd name="connsiteX191" fmla="*/ 9932720 w 12191998"/>
              <a:gd name="connsiteY191" fmla="*/ 52387 h 851265"/>
              <a:gd name="connsiteX192" fmla="*/ 9973996 w 12191998"/>
              <a:gd name="connsiteY192" fmla="*/ 36512 h 851265"/>
              <a:gd name="connsiteX193" fmla="*/ 10020032 w 12191998"/>
              <a:gd name="connsiteY193" fmla="*/ 20637 h 851265"/>
              <a:gd name="connsiteX194" fmla="*/ 10072420 w 12191998"/>
              <a:gd name="connsiteY194" fmla="*/ 9525 h 851265"/>
              <a:gd name="connsiteX195" fmla="*/ 10132746 w 12191998"/>
              <a:gd name="connsiteY195" fmla="*/ 3175 h 851265"/>
              <a:gd name="connsiteX196" fmla="*/ 10201008 w 12191998"/>
              <a:gd name="connsiteY196" fmla="*/ 0 h 851265"/>
              <a:gd name="connsiteX197" fmla="*/ 10269270 w 12191998"/>
              <a:gd name="connsiteY197" fmla="*/ 3175 h 851265"/>
              <a:gd name="connsiteX198" fmla="*/ 10329596 w 12191998"/>
              <a:gd name="connsiteY198" fmla="*/ 9525 h 851265"/>
              <a:gd name="connsiteX199" fmla="*/ 10381982 w 12191998"/>
              <a:gd name="connsiteY199" fmla="*/ 20637 h 851265"/>
              <a:gd name="connsiteX200" fmla="*/ 10428020 w 12191998"/>
              <a:gd name="connsiteY200" fmla="*/ 36512 h 851265"/>
              <a:gd name="connsiteX201" fmla="*/ 10469296 w 12191998"/>
              <a:gd name="connsiteY201" fmla="*/ 52387 h 851265"/>
              <a:gd name="connsiteX202" fmla="*/ 10505808 w 12191998"/>
              <a:gd name="connsiteY202" fmla="*/ 68262 h 851265"/>
              <a:gd name="connsiteX203" fmla="*/ 10543908 w 12191998"/>
              <a:gd name="connsiteY203" fmla="*/ 87312 h 851265"/>
              <a:gd name="connsiteX204" fmla="*/ 10582008 w 12191998"/>
              <a:gd name="connsiteY204" fmla="*/ 106362 h 851265"/>
              <a:gd name="connsiteX205" fmla="*/ 10618520 w 12191998"/>
              <a:gd name="connsiteY205" fmla="*/ 125412 h 851265"/>
              <a:gd name="connsiteX206" fmla="*/ 10659796 w 12191998"/>
              <a:gd name="connsiteY206" fmla="*/ 141287 h 851265"/>
              <a:gd name="connsiteX207" fmla="*/ 10705832 w 12191998"/>
              <a:gd name="connsiteY207" fmla="*/ 155575 h 851265"/>
              <a:gd name="connsiteX208" fmla="*/ 10758220 w 12191998"/>
              <a:gd name="connsiteY208" fmla="*/ 166687 h 851265"/>
              <a:gd name="connsiteX209" fmla="*/ 10818546 w 12191998"/>
              <a:gd name="connsiteY209" fmla="*/ 174625 h 851265"/>
              <a:gd name="connsiteX210" fmla="*/ 10886808 w 12191998"/>
              <a:gd name="connsiteY210" fmla="*/ 176212 h 851265"/>
              <a:gd name="connsiteX211" fmla="*/ 10955070 w 12191998"/>
              <a:gd name="connsiteY211" fmla="*/ 174625 h 851265"/>
              <a:gd name="connsiteX212" fmla="*/ 11015396 w 12191998"/>
              <a:gd name="connsiteY212" fmla="*/ 166687 h 851265"/>
              <a:gd name="connsiteX213" fmla="*/ 11067782 w 12191998"/>
              <a:gd name="connsiteY213" fmla="*/ 155575 h 851265"/>
              <a:gd name="connsiteX214" fmla="*/ 11113820 w 12191998"/>
              <a:gd name="connsiteY214" fmla="*/ 141287 h 851265"/>
              <a:gd name="connsiteX215" fmla="*/ 11155096 w 12191998"/>
              <a:gd name="connsiteY215" fmla="*/ 125412 h 851265"/>
              <a:gd name="connsiteX216" fmla="*/ 11191608 w 12191998"/>
              <a:gd name="connsiteY216" fmla="*/ 106362 h 851265"/>
              <a:gd name="connsiteX217" fmla="*/ 11229708 w 12191998"/>
              <a:gd name="connsiteY217" fmla="*/ 87312 h 851265"/>
              <a:gd name="connsiteX218" fmla="*/ 11267808 w 12191998"/>
              <a:gd name="connsiteY218" fmla="*/ 68262 h 851265"/>
              <a:gd name="connsiteX219" fmla="*/ 11304320 w 12191998"/>
              <a:gd name="connsiteY219" fmla="*/ 52387 h 851265"/>
              <a:gd name="connsiteX220" fmla="*/ 11345596 w 12191998"/>
              <a:gd name="connsiteY220" fmla="*/ 36512 h 851265"/>
              <a:gd name="connsiteX221" fmla="*/ 11391632 w 12191998"/>
              <a:gd name="connsiteY221" fmla="*/ 20637 h 851265"/>
              <a:gd name="connsiteX222" fmla="*/ 11444020 w 12191998"/>
              <a:gd name="connsiteY222" fmla="*/ 9525 h 851265"/>
              <a:gd name="connsiteX223" fmla="*/ 11504346 w 12191998"/>
              <a:gd name="connsiteY223" fmla="*/ 3175 h 851265"/>
              <a:gd name="connsiteX224" fmla="*/ 11572608 w 12191998"/>
              <a:gd name="connsiteY224" fmla="*/ 0 h 851265"/>
              <a:gd name="connsiteX225" fmla="*/ 11640870 w 12191998"/>
              <a:gd name="connsiteY225" fmla="*/ 3175 h 851265"/>
              <a:gd name="connsiteX226" fmla="*/ 11701196 w 12191998"/>
              <a:gd name="connsiteY226" fmla="*/ 9525 h 851265"/>
              <a:gd name="connsiteX227" fmla="*/ 11753582 w 12191998"/>
              <a:gd name="connsiteY227" fmla="*/ 20637 h 851265"/>
              <a:gd name="connsiteX228" fmla="*/ 11799620 w 12191998"/>
              <a:gd name="connsiteY228" fmla="*/ 36512 h 851265"/>
              <a:gd name="connsiteX229" fmla="*/ 11840896 w 12191998"/>
              <a:gd name="connsiteY229" fmla="*/ 52387 h 851265"/>
              <a:gd name="connsiteX230" fmla="*/ 11877408 w 12191998"/>
              <a:gd name="connsiteY230" fmla="*/ 68262 h 851265"/>
              <a:gd name="connsiteX231" fmla="*/ 11915508 w 12191998"/>
              <a:gd name="connsiteY231" fmla="*/ 87312 h 851265"/>
              <a:gd name="connsiteX232" fmla="*/ 11953608 w 12191998"/>
              <a:gd name="connsiteY232" fmla="*/ 106362 h 851265"/>
              <a:gd name="connsiteX233" fmla="*/ 11990120 w 12191998"/>
              <a:gd name="connsiteY233" fmla="*/ 125412 h 851265"/>
              <a:gd name="connsiteX234" fmla="*/ 12031396 w 12191998"/>
              <a:gd name="connsiteY234" fmla="*/ 141287 h 851265"/>
              <a:gd name="connsiteX235" fmla="*/ 12077432 w 12191998"/>
              <a:gd name="connsiteY235" fmla="*/ 155575 h 851265"/>
              <a:gd name="connsiteX236" fmla="*/ 12129820 w 12191998"/>
              <a:gd name="connsiteY236" fmla="*/ 166688 h 851265"/>
              <a:gd name="connsiteX237" fmla="*/ 12190146 w 12191998"/>
              <a:gd name="connsiteY237" fmla="*/ 174625 h 851265"/>
              <a:gd name="connsiteX238" fmla="*/ 12191998 w 12191998"/>
              <a:gd name="connsiteY238" fmla="*/ 174668 h 851265"/>
              <a:gd name="connsiteX239" fmla="*/ 12191998 w 12191998"/>
              <a:gd name="connsiteY239" fmla="*/ 851265 h 851265"/>
              <a:gd name="connsiteX240" fmla="*/ 0 w 12191998"/>
              <a:gd name="connsiteY240" fmla="*/ 851265 h 851265"/>
              <a:gd name="connsiteX241" fmla="*/ 0 w 12191998"/>
              <a:gd name="connsiteY241" fmla="*/ 174668 h 851265"/>
              <a:gd name="connsiteX242" fmla="*/ 1852 w 12191998"/>
              <a:gd name="connsiteY242" fmla="*/ 174625 h 851265"/>
              <a:gd name="connsiteX243" fmla="*/ 62177 w 12191998"/>
              <a:gd name="connsiteY243" fmla="*/ 166687 h 851265"/>
              <a:gd name="connsiteX244" fmla="*/ 114564 w 12191998"/>
              <a:gd name="connsiteY244" fmla="*/ 155575 h 851265"/>
              <a:gd name="connsiteX245" fmla="*/ 160602 w 12191998"/>
              <a:gd name="connsiteY245" fmla="*/ 141287 h 851265"/>
              <a:gd name="connsiteX246" fmla="*/ 201877 w 12191998"/>
              <a:gd name="connsiteY246" fmla="*/ 125412 h 851265"/>
              <a:gd name="connsiteX247" fmla="*/ 238389 w 12191998"/>
              <a:gd name="connsiteY247" fmla="*/ 106362 h 851265"/>
              <a:gd name="connsiteX248" fmla="*/ 276489 w 12191998"/>
              <a:gd name="connsiteY248" fmla="*/ 87312 h 851265"/>
              <a:gd name="connsiteX249" fmla="*/ 314589 w 12191998"/>
              <a:gd name="connsiteY249" fmla="*/ 68262 h 851265"/>
              <a:gd name="connsiteX250" fmla="*/ 351102 w 12191998"/>
              <a:gd name="connsiteY250" fmla="*/ 52387 h 851265"/>
              <a:gd name="connsiteX251" fmla="*/ 392377 w 12191998"/>
              <a:gd name="connsiteY251" fmla="*/ 36512 h 851265"/>
              <a:gd name="connsiteX252" fmla="*/ 438414 w 12191998"/>
              <a:gd name="connsiteY252" fmla="*/ 20637 h 851265"/>
              <a:gd name="connsiteX253" fmla="*/ 490802 w 12191998"/>
              <a:gd name="connsiteY253" fmla="*/ 9525 h 851265"/>
              <a:gd name="connsiteX254" fmla="*/ 551127 w 12191998"/>
              <a:gd name="connsiteY254" fmla="*/ 3175 h 85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2191998" h="851265">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6" y="20637"/>
                </a:lnTo>
                <a:lnTo>
                  <a:pt x="4605602" y="9525"/>
                </a:lnTo>
                <a:lnTo>
                  <a:pt x="4665928" y="3175"/>
                </a:lnTo>
                <a:lnTo>
                  <a:pt x="4734189" y="0"/>
                </a:lnTo>
                <a:lnTo>
                  <a:pt x="4802453" y="3175"/>
                </a:lnTo>
                <a:lnTo>
                  <a:pt x="4862777" y="9525"/>
                </a:lnTo>
                <a:lnTo>
                  <a:pt x="4915165" y="20637"/>
                </a:lnTo>
                <a:lnTo>
                  <a:pt x="4961202" y="36512"/>
                </a:lnTo>
                <a:lnTo>
                  <a:pt x="5002478" y="52387"/>
                </a:lnTo>
                <a:lnTo>
                  <a:pt x="5038989" y="68262"/>
                </a:lnTo>
                <a:lnTo>
                  <a:pt x="5077091" y="87312"/>
                </a:lnTo>
                <a:lnTo>
                  <a:pt x="5115189" y="106362"/>
                </a:lnTo>
                <a:lnTo>
                  <a:pt x="5151702" y="125412"/>
                </a:lnTo>
                <a:lnTo>
                  <a:pt x="5192978"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10" y="106362"/>
                </a:lnTo>
                <a:lnTo>
                  <a:pt x="5743308" y="87312"/>
                </a:lnTo>
                <a:lnTo>
                  <a:pt x="5781408" y="68262"/>
                </a:lnTo>
                <a:lnTo>
                  <a:pt x="5817921" y="52387"/>
                </a:lnTo>
                <a:lnTo>
                  <a:pt x="5859196" y="36512"/>
                </a:lnTo>
                <a:lnTo>
                  <a:pt x="5905234" y="20637"/>
                </a:lnTo>
                <a:lnTo>
                  <a:pt x="5957621" y="9525"/>
                </a:lnTo>
                <a:lnTo>
                  <a:pt x="6017948" y="3175"/>
                </a:lnTo>
                <a:lnTo>
                  <a:pt x="6086210"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1998" y="174668"/>
                </a:lnTo>
                <a:lnTo>
                  <a:pt x="12191998" y="851265"/>
                </a:lnTo>
                <a:lnTo>
                  <a:pt x="0" y="851265"/>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a:extLst>
              <a:ext uri="{FF2B5EF4-FFF2-40B4-BE49-F238E27FC236}">
                <a16:creationId xmlns:a16="http://schemas.microsoft.com/office/drawing/2014/main" id="{1499585B-30CC-4E8E-DCFB-366EA348EFF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hangingPunct="1"/>
            <a:fld id="{852DE159-A715-DD4B-AF21-1A2379B34A46}" type="slidenum">
              <a:rPr lang="en-US" altLang="en-US">
                <a:solidFill>
                  <a:schemeClr val="accent2"/>
                </a:solidFill>
              </a:rPr>
              <a:pPr eaLnBrk="1" hangingPunct="1"/>
              <a:t>5</a:t>
            </a:fld>
            <a:endParaRPr lang="en-US" altLang="en-US">
              <a:solidFill>
                <a:schemeClr val="accent2"/>
              </a:solidFill>
            </a:endParaRPr>
          </a:p>
        </p:txBody>
      </p:sp>
      <p:sp>
        <p:nvSpPr>
          <p:cNvPr id="6147" name="Rectangle 1">
            <a:extLst>
              <a:ext uri="{FF2B5EF4-FFF2-40B4-BE49-F238E27FC236}">
                <a16:creationId xmlns:a16="http://schemas.microsoft.com/office/drawing/2014/main" id="{D7F9B884-5ED9-588C-7475-B506CB1F34DD}"/>
              </a:ext>
            </a:extLst>
          </p:cNvPr>
          <p:cNvSpPr>
            <a:spLocks noGrp="1" noChangeArrowheads="1"/>
          </p:cNvSpPr>
          <p:nvPr>
            <p:ph type="title" idx="4294967295"/>
          </p:nvPr>
        </p:nvSpPr>
        <p:spPr>
          <a:xfrm>
            <a:off x="1866901" y="274638"/>
            <a:ext cx="8442325" cy="595312"/>
          </a:xfrm>
        </p:spPr>
        <p:txBody>
          <a:bodyPr>
            <a:normAutofit fontScale="90000"/>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Why is testing needed</a:t>
            </a:r>
          </a:p>
        </p:txBody>
      </p:sp>
      <p:sp>
        <p:nvSpPr>
          <p:cNvPr id="6148" name="Rectangle 2">
            <a:extLst>
              <a:ext uri="{FF2B5EF4-FFF2-40B4-BE49-F238E27FC236}">
                <a16:creationId xmlns:a16="http://schemas.microsoft.com/office/drawing/2014/main" id="{E6B90C31-BAC5-CF75-6456-A101EB24FF58}"/>
              </a:ext>
            </a:extLst>
          </p:cNvPr>
          <p:cNvSpPr>
            <a:spLocks noGrp="1" noChangeArrowheads="1"/>
          </p:cNvSpPr>
          <p:nvPr>
            <p:ph type="body" idx="4294967295"/>
          </p:nvPr>
        </p:nvSpPr>
        <p:spPr>
          <a:xfrm>
            <a:off x="1866900" y="1188038"/>
            <a:ext cx="8442325" cy="4840287"/>
          </a:xfrm>
        </p:spPr>
        <p:txBody>
          <a:bodyPr>
            <a:normAutofit/>
          </a:bodyPr>
          <a:lstStyle/>
          <a:p>
            <a:pPr algn="just">
              <a:lnSpc>
                <a:spcPct val="100000"/>
              </a:lnSpc>
            </a:pPr>
            <a:r>
              <a:rPr lang="en-US" altLang="en-US" sz="2400" dirty="0"/>
              <a:t>Complexity of software makes it error prone</a:t>
            </a:r>
          </a:p>
          <a:p>
            <a:pPr algn="just">
              <a:lnSpc>
                <a:spcPct val="100000"/>
              </a:lnSpc>
            </a:pPr>
            <a:r>
              <a:rPr lang="en-US" altLang="en-US" sz="2400" dirty="0"/>
              <a:t>Untested or weakly tested software can cause losses in real life</a:t>
            </a:r>
          </a:p>
          <a:p>
            <a:pPr algn="just"/>
            <a:r>
              <a:rPr lang="en-US" altLang="en-US" sz="2400" dirty="0"/>
              <a:t>Software testing may be required for compliance with contractual or legal requirements</a:t>
            </a:r>
          </a:p>
          <a:p>
            <a:pPr algn="just">
              <a:lnSpc>
                <a:spcPct val="100000"/>
              </a:lnSpc>
            </a:pPr>
            <a:r>
              <a:rPr lang="en-US" altLang="en-US" sz="2400" dirty="0"/>
              <a:t>Software bugs can cause harm to a person, to the environment or to a Company</a:t>
            </a:r>
          </a:p>
          <a:p>
            <a:pPr algn="just"/>
            <a:r>
              <a:rPr lang="en-US" altLang="en-US" sz="2400" dirty="0"/>
              <a:t>Testing should provide sufficient information to the stake holders for decision making regarding release of the software</a:t>
            </a:r>
          </a:p>
          <a:p>
            <a:pPr>
              <a:buFont typeface="Wingdings" pitchFamily="2" charset="2"/>
              <a:buChar char="§"/>
            </a:pPr>
            <a:endParaRPr lang="en-US" altLang="en-US" dirty="0"/>
          </a:p>
          <a:p>
            <a:endParaRPr lang="en-US" altLang="en-US"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60DAF78-9C3B-5A03-71D1-F83D3ACC2702}"/>
              </a:ext>
            </a:extLst>
          </p:cNvPr>
          <p:cNvSpPr txBox="1">
            <a:spLocks noChangeArrowheads="1"/>
          </p:cNvSpPr>
          <p:nvPr/>
        </p:nvSpPr>
        <p:spPr>
          <a:xfrm>
            <a:off x="1981199" y="1334814"/>
            <a:ext cx="9012621" cy="4960882"/>
          </a:xfrm>
          <a:prstGeom prst="rect">
            <a:avLst/>
          </a:prstGeom>
        </p:spPr>
        <p:txBody>
          <a:bodyPr/>
          <a:lstStyle/>
          <a:p>
            <a:pPr marL="342900" indent="-342900" eaLnBrk="0" hangingPunct="0">
              <a:lnSpc>
                <a:spcPct val="80000"/>
              </a:lnSpc>
              <a:spcBef>
                <a:spcPts val="400"/>
              </a:spcBef>
              <a:defRPr/>
            </a:pPr>
            <a:endParaRPr lang="en-US" kern="0" dirty="0">
              <a:solidFill>
                <a:srgbClr val="000000"/>
              </a:solidFill>
            </a:endParaRPr>
          </a:p>
          <a:p>
            <a:pPr marL="342900" indent="-342900" eaLnBrk="0" hangingPunct="0">
              <a:lnSpc>
                <a:spcPct val="80000"/>
              </a:lnSpc>
              <a:spcBef>
                <a:spcPts val="400"/>
              </a:spcBef>
              <a:defRPr/>
            </a:pPr>
            <a:endParaRPr lang="en-US" kern="0" dirty="0">
              <a:solidFill>
                <a:srgbClr val="000000"/>
              </a:solidFill>
            </a:endParaRPr>
          </a:p>
          <a:p>
            <a:pPr marL="342900" indent="-342900" algn="just" eaLnBrk="0" hangingPunct="0">
              <a:lnSpc>
                <a:spcPct val="80000"/>
              </a:lnSpc>
              <a:spcBef>
                <a:spcPts val="400"/>
              </a:spcBef>
              <a:defRPr/>
            </a:pPr>
            <a:r>
              <a:rPr lang="en-US" kern="0" dirty="0">
                <a:solidFill>
                  <a:srgbClr val="000000"/>
                </a:solidFill>
                <a:cs typeface="Arial" pitchFamily="34" charset="0"/>
              </a:rPr>
              <a:t>EP may be best explained with an example of a function which has the pass parameter "month” of a date. The valid range for the month is 1 to 12, standing for January to December. This valid range is called a partition. In this example there are two further partitions of invalid ranges. </a:t>
            </a:r>
          </a:p>
          <a:p>
            <a:pPr marL="342900" indent="-342900" eaLnBrk="0" hangingPunct="0">
              <a:lnSpc>
                <a:spcPct val="80000"/>
              </a:lnSpc>
              <a:spcBef>
                <a:spcPts val="400"/>
              </a:spcBef>
              <a:defRPr/>
            </a:pPr>
            <a:endParaRPr lang="en-US" kern="0" dirty="0">
              <a:solidFill>
                <a:srgbClr val="000000"/>
              </a:solidFill>
              <a:cs typeface="Arial" pitchFamily="34" charset="0"/>
            </a:endParaRPr>
          </a:p>
          <a:p>
            <a:pPr marL="342900" indent="-342900" eaLnBrk="0" hangingPunct="0">
              <a:lnSpc>
                <a:spcPct val="80000"/>
              </a:lnSpc>
              <a:spcBef>
                <a:spcPts val="400"/>
              </a:spcBef>
              <a:defRPr/>
            </a:pPr>
            <a:r>
              <a:rPr lang="en-US" kern="0" dirty="0">
                <a:solidFill>
                  <a:srgbClr val="000000"/>
                </a:solidFill>
                <a:cs typeface="Arial" pitchFamily="34" charset="0"/>
              </a:rPr>
              <a:t>The first invalid partition would be &lt;= 0 and the second invalid partition would be &gt;= 13.</a:t>
            </a:r>
          </a:p>
          <a:p>
            <a:pPr marL="342900" indent="-342900" eaLnBrk="0" hangingPunct="0">
              <a:lnSpc>
                <a:spcPct val="80000"/>
              </a:lnSpc>
              <a:spcBef>
                <a:spcPts val="400"/>
              </a:spcBef>
              <a:buFont typeface="Times New Roman" panose="02020603050405020304" pitchFamily="18" charset="0"/>
              <a:buChar char="•"/>
              <a:defRPr/>
            </a:pPr>
            <a:endParaRPr lang="en-US" kern="0" dirty="0">
              <a:solidFill>
                <a:srgbClr val="000000"/>
              </a:solidFill>
            </a:endParaRPr>
          </a:p>
          <a:p>
            <a:pPr marL="342900" indent="-342900" eaLnBrk="0" hangingPunct="0">
              <a:lnSpc>
                <a:spcPct val="80000"/>
              </a:lnSpc>
              <a:spcBef>
                <a:spcPts val="400"/>
              </a:spcBef>
              <a:defRPr/>
            </a:pPr>
            <a:r>
              <a:rPr lang="en-US" kern="0" dirty="0">
                <a:solidFill>
                  <a:srgbClr val="000000"/>
                </a:solidFill>
              </a:rPr>
              <a:t>	     	</a:t>
            </a:r>
            <a:r>
              <a:rPr lang="en-US" kern="0" dirty="0">
                <a:solidFill>
                  <a:srgbClr val="FF00FF"/>
                </a:solidFill>
              </a:rPr>
              <a:t>.... -2 -1  0</a:t>
            </a:r>
            <a:r>
              <a:rPr lang="en-US" kern="0" dirty="0">
                <a:solidFill>
                  <a:srgbClr val="000000"/>
                </a:solidFill>
              </a:rPr>
              <a:t>    </a:t>
            </a:r>
            <a:r>
              <a:rPr lang="en-US" kern="0" dirty="0">
                <a:solidFill>
                  <a:schemeClr val="accent2"/>
                </a:solidFill>
              </a:rPr>
              <a:t>1 ...................12</a:t>
            </a:r>
            <a:r>
              <a:rPr lang="en-US" kern="0" dirty="0">
                <a:solidFill>
                  <a:srgbClr val="000000"/>
                </a:solidFill>
              </a:rPr>
              <a:t> </a:t>
            </a:r>
            <a:r>
              <a:rPr lang="en-US" kern="0" dirty="0">
                <a:solidFill>
                  <a:srgbClr val="FF00FF"/>
                </a:solidFill>
              </a:rPr>
              <a:t>13  14  15 .....</a:t>
            </a:r>
            <a:r>
              <a:rPr lang="en-US" kern="0" dirty="0">
                <a:solidFill>
                  <a:srgbClr val="000000"/>
                </a:solidFill>
              </a:rPr>
              <a:t> </a:t>
            </a:r>
          </a:p>
          <a:p>
            <a:pPr marL="342900" indent="-342900" eaLnBrk="0" hangingPunct="0">
              <a:lnSpc>
                <a:spcPct val="80000"/>
              </a:lnSpc>
              <a:spcBef>
                <a:spcPts val="400"/>
              </a:spcBef>
              <a:defRPr/>
            </a:pPr>
            <a:r>
              <a:rPr lang="en-US" kern="0" dirty="0">
                <a:solidFill>
                  <a:srgbClr val="000000"/>
                </a:solidFill>
              </a:rPr>
              <a:t>	      --------------------|-------------------|---------------------</a:t>
            </a:r>
          </a:p>
          <a:p>
            <a:pPr marL="342900" indent="-342900" eaLnBrk="0" hangingPunct="0">
              <a:lnSpc>
                <a:spcPct val="80000"/>
              </a:lnSpc>
              <a:spcBef>
                <a:spcPts val="400"/>
              </a:spcBef>
              <a:defRPr/>
            </a:pPr>
            <a:r>
              <a:rPr lang="en-US" kern="0" dirty="0">
                <a:solidFill>
                  <a:srgbClr val="FF00FF"/>
                </a:solidFill>
              </a:rPr>
              <a:t>     Invalid partition I</a:t>
            </a:r>
            <a:r>
              <a:rPr lang="en-US" kern="0" dirty="0">
                <a:solidFill>
                  <a:srgbClr val="000000"/>
                </a:solidFill>
              </a:rPr>
              <a:t>  </a:t>
            </a:r>
            <a:r>
              <a:rPr lang="en-US" kern="0" dirty="0">
                <a:solidFill>
                  <a:schemeClr val="accent2"/>
                </a:solidFill>
              </a:rPr>
              <a:t>Valid partition</a:t>
            </a:r>
            <a:r>
              <a:rPr lang="en-US" kern="0" dirty="0">
                <a:solidFill>
                  <a:srgbClr val="000000"/>
                </a:solidFill>
              </a:rPr>
              <a:t>   </a:t>
            </a:r>
            <a:r>
              <a:rPr lang="en-US" kern="0" dirty="0">
                <a:solidFill>
                  <a:srgbClr val="FF00FF"/>
                </a:solidFill>
              </a:rPr>
              <a:t>Invalid partition II</a:t>
            </a:r>
          </a:p>
          <a:p>
            <a:pPr marL="342900" indent="-342900" eaLnBrk="0" hangingPunct="0">
              <a:lnSpc>
                <a:spcPct val="80000"/>
              </a:lnSpc>
              <a:spcBef>
                <a:spcPts val="400"/>
              </a:spcBef>
              <a:buFont typeface="Times New Roman" panose="02020603050405020304" pitchFamily="18" charset="0"/>
              <a:buChar char="•"/>
              <a:defRPr/>
            </a:pPr>
            <a:endParaRPr lang="en-US" kern="0" dirty="0">
              <a:solidFill>
                <a:srgbClr val="000000"/>
              </a:solidFill>
            </a:endParaRPr>
          </a:p>
        </p:txBody>
      </p:sp>
      <p:sp>
        <p:nvSpPr>
          <p:cNvPr id="3" name="Rectangle 2">
            <a:extLst>
              <a:ext uri="{FF2B5EF4-FFF2-40B4-BE49-F238E27FC236}">
                <a16:creationId xmlns:a16="http://schemas.microsoft.com/office/drawing/2014/main" id="{57A31CA6-5E7B-222F-E4B1-C3060229CDD3}"/>
              </a:ext>
            </a:extLst>
          </p:cNvPr>
          <p:cNvSpPr txBox="1">
            <a:spLocks noChangeArrowheads="1"/>
          </p:cNvSpPr>
          <p:nvPr/>
        </p:nvSpPr>
        <p:spPr>
          <a:xfrm>
            <a:off x="1905001" y="457200"/>
            <a:ext cx="8442325" cy="533400"/>
          </a:xfrm>
          <a:prstGeom prst="rect">
            <a:avLst/>
          </a:prstGeom>
        </p:spPr>
        <p:txBody>
          <a:bodyPr/>
          <a:lstStyle/>
          <a:p>
            <a:pPr eaLnBrk="0" hangingPunct="0">
              <a:defRPr/>
            </a:pPr>
            <a:r>
              <a:rPr lang="en-GB" sz="2000" dirty="0">
                <a:solidFill>
                  <a:srgbClr val="4E84C4"/>
                </a:solidFill>
                <a:latin typeface="Arial" charset="0"/>
              </a:rPr>
              <a:t>Illustration for EP</a:t>
            </a:r>
            <a:endParaRPr lang="en-US" sz="2000" kern="0" dirty="0">
              <a:solidFill>
                <a:schemeClr val="accent2"/>
              </a:solidFill>
              <a:latin typeface="+mj-lt"/>
              <a:ea typeface="+mj-ea"/>
              <a:cs typeface="Arial"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4" name="Freeform 6">
            <a:extLst>
              <a:ext uri="{FF2B5EF4-FFF2-40B4-BE49-F238E27FC236}">
                <a16:creationId xmlns:a16="http://schemas.microsoft.com/office/drawing/2014/main" id="{841EFD0D-0D37-447B-B1EA-4F7197EB2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sp>
        <p:nvSpPr>
          <p:cNvPr id="9226" name="Rectangle 9225">
            <a:extLst>
              <a:ext uri="{FF2B5EF4-FFF2-40B4-BE49-F238E27FC236}">
                <a16:creationId xmlns:a16="http://schemas.microsoft.com/office/drawing/2014/main" id="{5A6DFF24-307B-44B0-93F0-893676F14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218" name="Rectangle 1">
            <a:extLst>
              <a:ext uri="{FF2B5EF4-FFF2-40B4-BE49-F238E27FC236}">
                <a16:creationId xmlns:a16="http://schemas.microsoft.com/office/drawing/2014/main" id="{2D27DF68-59B9-9BB6-B19F-709427E649BD}"/>
              </a:ext>
            </a:extLst>
          </p:cNvPr>
          <p:cNvSpPr>
            <a:spLocks noChangeArrowheads="1"/>
          </p:cNvSpPr>
          <p:nvPr/>
        </p:nvSpPr>
        <p:spPr bwMode="auto">
          <a:xfrm>
            <a:off x="1251677" y="645105"/>
            <a:ext cx="9536558" cy="132085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lIns="91440" tIns="45720" rIns="91440" bIns="45720" rtlCol="0" anchor="t">
            <a:norm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defTabSz="914400" eaLnBrk="1" hangingPunct="1">
              <a:lnSpc>
                <a:spcPct val="90000"/>
              </a:lnSpc>
              <a:spcBef>
                <a:spcPct val="0"/>
              </a:spcBef>
              <a:spcAft>
                <a:spcPts val="600"/>
              </a:spcAft>
            </a:pPr>
            <a:r>
              <a:rPr lang="en-US" altLang="en-US" sz="2800" cap="all" spc="200" dirty="0">
                <a:solidFill>
                  <a:schemeClr val="tx2"/>
                </a:solidFill>
                <a:latin typeface="+mj-lt"/>
                <a:ea typeface="+mj-ea"/>
                <a:cs typeface="+mj-cs"/>
              </a:rPr>
              <a:t>Black Box Technique : Boundary Value Analysis</a:t>
            </a:r>
          </a:p>
        </p:txBody>
      </p:sp>
      <p:sp>
        <p:nvSpPr>
          <p:cNvPr id="9219" name="Rectangle 2">
            <a:extLst>
              <a:ext uri="{FF2B5EF4-FFF2-40B4-BE49-F238E27FC236}">
                <a16:creationId xmlns:a16="http://schemas.microsoft.com/office/drawing/2014/main" id="{249E1A40-2D3B-8D63-879F-2166371084DA}"/>
              </a:ext>
            </a:extLst>
          </p:cNvPr>
          <p:cNvSpPr>
            <a:spLocks noChangeArrowheads="1"/>
          </p:cNvSpPr>
          <p:nvPr/>
        </p:nvSpPr>
        <p:spPr bwMode="auto">
          <a:xfrm>
            <a:off x="1403764" y="1756638"/>
            <a:ext cx="8602083" cy="1587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nchor="ctr">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defTabSz="265176" eaLnBrk="1" hangingPunct="1">
              <a:spcAft>
                <a:spcPts val="600"/>
              </a:spcAft>
              <a:buFont typeface="Wingdings" pitchFamily="2" charset="2"/>
              <a:buChar char="§"/>
              <a:tabLst>
                <a:tab pos="0" algn="l"/>
                <a:tab pos="265176" algn="l"/>
                <a:tab pos="530352" algn="l"/>
                <a:tab pos="795528" algn="l"/>
                <a:tab pos="1060704" algn="l"/>
                <a:tab pos="1325880" algn="l"/>
                <a:tab pos="1591056" algn="l"/>
                <a:tab pos="1856232" algn="l"/>
                <a:tab pos="2121408" algn="l"/>
                <a:tab pos="2386584" algn="l"/>
                <a:tab pos="2651760" algn="l"/>
                <a:tab pos="2916936" algn="l"/>
                <a:tab pos="3182112" algn="l"/>
                <a:tab pos="3447288" algn="l"/>
                <a:tab pos="3712464" algn="l"/>
                <a:tab pos="3977640" algn="l"/>
                <a:tab pos="4242816" algn="l"/>
                <a:tab pos="4507992" algn="l"/>
                <a:tab pos="4773168" algn="l"/>
                <a:tab pos="5038344" algn="l"/>
                <a:tab pos="5303520" algn="l"/>
              </a:tabLst>
            </a:pPr>
            <a:r>
              <a:rPr lang="en-GB" altLang="en-US" sz="1600" kern="1200" dirty="0">
                <a:solidFill>
                  <a:srgbClr val="000000"/>
                </a:solidFill>
                <a:latin typeface="Arial" panose="020B0604020202020204" pitchFamily="34" charset="0"/>
                <a:ea typeface="+mn-ea"/>
                <a:cs typeface="+mn-cs"/>
              </a:rPr>
              <a:t> A selection technique in which test data are chosen to lie along "boundaries“ of the input domain [or output range] classes, data structures, procedure parameters, etc.</a:t>
            </a:r>
          </a:p>
          <a:p>
            <a:pPr defTabSz="265176" eaLnBrk="1" hangingPunct="1">
              <a:spcAft>
                <a:spcPts val="600"/>
              </a:spcAft>
              <a:buFont typeface="Wingdings" pitchFamily="2" charset="2"/>
              <a:buChar char="§"/>
              <a:tabLst>
                <a:tab pos="0" algn="l"/>
                <a:tab pos="265176" algn="l"/>
                <a:tab pos="530352" algn="l"/>
                <a:tab pos="795528" algn="l"/>
                <a:tab pos="1060704" algn="l"/>
                <a:tab pos="1325880" algn="l"/>
                <a:tab pos="1591056" algn="l"/>
                <a:tab pos="1856232" algn="l"/>
                <a:tab pos="2121408" algn="l"/>
                <a:tab pos="2386584" algn="l"/>
                <a:tab pos="2651760" algn="l"/>
                <a:tab pos="2916936" algn="l"/>
                <a:tab pos="3182112" algn="l"/>
                <a:tab pos="3447288" algn="l"/>
                <a:tab pos="3712464" algn="l"/>
                <a:tab pos="3977640" algn="l"/>
                <a:tab pos="4242816" algn="l"/>
                <a:tab pos="4507992" algn="l"/>
                <a:tab pos="4773168" algn="l"/>
                <a:tab pos="5038344" algn="l"/>
                <a:tab pos="5303520" algn="l"/>
              </a:tabLst>
            </a:pPr>
            <a:endParaRPr lang="en-GB" altLang="en-US" sz="1600" kern="1200" dirty="0">
              <a:solidFill>
                <a:srgbClr val="000000"/>
              </a:solidFill>
              <a:latin typeface="Arial" panose="020B0604020202020204" pitchFamily="34" charset="0"/>
              <a:ea typeface="+mn-ea"/>
              <a:cs typeface="+mn-cs"/>
            </a:endParaRPr>
          </a:p>
          <a:p>
            <a:pPr defTabSz="265176" eaLnBrk="1" hangingPunct="1">
              <a:spcAft>
                <a:spcPts val="600"/>
              </a:spcAft>
              <a:buFont typeface="Wingdings" pitchFamily="2" charset="2"/>
              <a:buChar char="§"/>
              <a:tabLst>
                <a:tab pos="0" algn="l"/>
                <a:tab pos="265176" algn="l"/>
                <a:tab pos="530352" algn="l"/>
                <a:tab pos="795528" algn="l"/>
                <a:tab pos="1060704" algn="l"/>
                <a:tab pos="1325880" algn="l"/>
                <a:tab pos="1591056" algn="l"/>
                <a:tab pos="1856232" algn="l"/>
                <a:tab pos="2121408" algn="l"/>
                <a:tab pos="2386584" algn="l"/>
                <a:tab pos="2651760" algn="l"/>
                <a:tab pos="2916936" algn="l"/>
                <a:tab pos="3182112" algn="l"/>
                <a:tab pos="3447288" algn="l"/>
                <a:tab pos="3712464" algn="l"/>
                <a:tab pos="3977640" algn="l"/>
                <a:tab pos="4242816" algn="l"/>
                <a:tab pos="4507992" algn="l"/>
                <a:tab pos="4773168" algn="l"/>
                <a:tab pos="5038344" algn="l"/>
                <a:tab pos="5303520" algn="l"/>
              </a:tabLst>
            </a:pPr>
            <a:r>
              <a:rPr lang="en-GB" altLang="en-US" sz="1600" dirty="0">
                <a:solidFill>
                  <a:srgbClr val="000000"/>
                </a:solidFill>
              </a:rPr>
              <a:t> </a:t>
            </a:r>
            <a:r>
              <a:rPr lang="en-GB" altLang="en-US" sz="1600" kern="1200" dirty="0">
                <a:solidFill>
                  <a:srgbClr val="000000"/>
                </a:solidFill>
                <a:latin typeface="Arial" panose="020B0604020202020204" pitchFamily="34" charset="0"/>
                <a:ea typeface="+mn-ea"/>
                <a:cs typeface="+mn-cs"/>
              </a:rPr>
              <a:t>Choices often include maximum, minimum, and trivial values </a:t>
            </a:r>
          </a:p>
          <a:p>
            <a:pPr eaLnBrk="1" hangingPunct="1">
              <a:spcAft>
                <a:spcPts val="600"/>
              </a:spcAft>
            </a:pPr>
            <a:endParaRPr lang="en-GB" altLang="en-US" dirty="0">
              <a:solidFill>
                <a:srgbClr val="000000"/>
              </a:solidFill>
            </a:endParaRPr>
          </a:p>
        </p:txBody>
      </p:sp>
      <p:sp>
        <p:nvSpPr>
          <p:cNvPr id="5" name="Rectangle 3">
            <a:extLst>
              <a:ext uri="{FF2B5EF4-FFF2-40B4-BE49-F238E27FC236}">
                <a16:creationId xmlns:a16="http://schemas.microsoft.com/office/drawing/2014/main" id="{986FF6E1-AC45-2A2C-19E7-1616D36AB60C}"/>
              </a:ext>
            </a:extLst>
          </p:cNvPr>
          <p:cNvSpPr txBox="1">
            <a:spLocks noChangeArrowheads="1"/>
          </p:cNvSpPr>
          <p:nvPr/>
        </p:nvSpPr>
        <p:spPr>
          <a:xfrm>
            <a:off x="1403763" y="3343868"/>
            <a:ext cx="7088595" cy="2510394"/>
          </a:xfrm>
          <a:prstGeom prst="rect">
            <a:avLst/>
          </a:prstGeom>
        </p:spPr>
        <p:txBody>
          <a:bodyPr/>
          <a:lstStyle/>
          <a:p>
            <a:pPr marL="198882" indent="-198882" defTabSz="265176" eaLnBrk="0" hangingPunct="0">
              <a:lnSpc>
                <a:spcPct val="90000"/>
              </a:lnSpc>
              <a:spcBef>
                <a:spcPts val="232"/>
              </a:spcBef>
              <a:defRPr/>
            </a:pPr>
            <a:r>
              <a:rPr lang="en-US" sz="1600" kern="0" dirty="0">
                <a:solidFill>
                  <a:srgbClr val="000000"/>
                </a:solidFill>
                <a:latin typeface="+mn-lt"/>
                <a:ea typeface="+mn-ea"/>
                <a:cs typeface="+mn-cs"/>
              </a:rPr>
              <a:t>Focus on the boundaries of the input</a:t>
            </a:r>
          </a:p>
          <a:p>
            <a:pPr marL="198882" indent="-198882" defTabSz="265176" eaLnBrk="0" hangingPunct="0">
              <a:lnSpc>
                <a:spcPct val="90000"/>
              </a:lnSpc>
              <a:spcBef>
                <a:spcPts val="232"/>
              </a:spcBef>
              <a:defRPr/>
            </a:pPr>
            <a:endParaRPr lang="en-US" sz="1600" kern="0" dirty="0">
              <a:solidFill>
                <a:srgbClr val="000000"/>
              </a:solidFill>
              <a:latin typeface="+mn-lt"/>
              <a:ea typeface="+mn-ea"/>
              <a:cs typeface="+mn-cs"/>
            </a:endParaRPr>
          </a:p>
          <a:p>
            <a:pPr marL="198882" indent="-198882" defTabSz="265176" eaLnBrk="0" hangingPunct="0">
              <a:lnSpc>
                <a:spcPct val="90000"/>
              </a:lnSpc>
              <a:spcBef>
                <a:spcPts val="232"/>
              </a:spcBef>
              <a:defRPr/>
            </a:pPr>
            <a:r>
              <a:rPr lang="en-US" sz="1600" kern="0" dirty="0">
                <a:solidFill>
                  <a:srgbClr val="000000"/>
                </a:solidFill>
                <a:latin typeface="+mn-lt"/>
                <a:ea typeface="+mn-ea"/>
                <a:cs typeface="+mn-cs"/>
              </a:rPr>
              <a:t>If input condition specifies a </a:t>
            </a:r>
            <a:r>
              <a:rPr lang="en-US" sz="1600" kern="0" dirty="0">
                <a:solidFill>
                  <a:srgbClr val="FF6600"/>
                </a:solidFill>
                <a:latin typeface="+mn-lt"/>
                <a:ea typeface="+mn-ea"/>
                <a:cs typeface="+mn-cs"/>
              </a:rPr>
              <a:t>range</a:t>
            </a:r>
            <a:r>
              <a:rPr lang="en-US" sz="1600" kern="0" dirty="0">
                <a:solidFill>
                  <a:srgbClr val="000000"/>
                </a:solidFill>
                <a:latin typeface="+mn-lt"/>
                <a:ea typeface="+mn-ea"/>
                <a:cs typeface="+mn-cs"/>
              </a:rPr>
              <a:t> bounded by a certain values, say, a and b, then test cases should include </a:t>
            </a:r>
          </a:p>
          <a:p>
            <a:pPr marL="530352" lvl="2" defTabSz="265176" eaLnBrk="0" hangingPunct="0">
              <a:lnSpc>
                <a:spcPct val="90000"/>
              </a:lnSpc>
              <a:spcBef>
                <a:spcPts val="232"/>
              </a:spcBef>
              <a:buFont typeface="Times New Roman" panose="02020603050405020304" pitchFamily="18" charset="0"/>
              <a:buChar char="•"/>
              <a:defRPr/>
            </a:pPr>
            <a:r>
              <a:rPr lang="en-US" sz="1600" kern="0" dirty="0">
                <a:solidFill>
                  <a:srgbClr val="000000"/>
                </a:solidFill>
                <a:latin typeface="+mn-lt"/>
                <a:ea typeface="+mn-ea"/>
                <a:cs typeface="+mn-cs"/>
              </a:rPr>
              <a:t>The values for a and b </a:t>
            </a:r>
          </a:p>
          <a:p>
            <a:pPr marL="530352" lvl="2" defTabSz="265176" eaLnBrk="0" hangingPunct="0">
              <a:lnSpc>
                <a:spcPct val="90000"/>
              </a:lnSpc>
              <a:spcBef>
                <a:spcPts val="232"/>
              </a:spcBef>
              <a:buFont typeface="Times New Roman" panose="02020603050405020304" pitchFamily="18" charset="0"/>
              <a:buChar char="•"/>
              <a:defRPr/>
            </a:pPr>
            <a:r>
              <a:rPr lang="en-US" sz="1600" kern="0" dirty="0">
                <a:solidFill>
                  <a:srgbClr val="000000"/>
                </a:solidFill>
                <a:latin typeface="+mn-lt"/>
                <a:ea typeface="+mn-ea"/>
                <a:cs typeface="+mn-cs"/>
              </a:rPr>
              <a:t>The values just above and just below a and b </a:t>
            </a:r>
          </a:p>
          <a:p>
            <a:pPr marL="198882" indent="-198882" defTabSz="265176" eaLnBrk="0" hangingPunct="0">
              <a:lnSpc>
                <a:spcPct val="90000"/>
              </a:lnSpc>
              <a:spcBef>
                <a:spcPts val="232"/>
              </a:spcBef>
              <a:defRPr/>
            </a:pPr>
            <a:r>
              <a:rPr lang="en-US" sz="1600" kern="0" dirty="0">
                <a:solidFill>
                  <a:srgbClr val="000000"/>
                </a:solidFill>
                <a:latin typeface="+mn-lt"/>
                <a:ea typeface="+mn-ea"/>
                <a:cs typeface="+mn-cs"/>
              </a:rPr>
              <a:t>If an input condition specifies any </a:t>
            </a:r>
            <a:r>
              <a:rPr lang="en-US" sz="1600" kern="0" dirty="0">
                <a:solidFill>
                  <a:srgbClr val="FF6600"/>
                </a:solidFill>
                <a:latin typeface="+mn-lt"/>
                <a:ea typeface="+mn-ea"/>
                <a:cs typeface="+mn-cs"/>
              </a:rPr>
              <a:t>number of values</a:t>
            </a:r>
            <a:r>
              <a:rPr lang="en-US" sz="1600" kern="0" dirty="0">
                <a:solidFill>
                  <a:srgbClr val="000000"/>
                </a:solidFill>
                <a:latin typeface="+mn-lt"/>
                <a:ea typeface="+mn-ea"/>
                <a:cs typeface="+mn-cs"/>
              </a:rPr>
              <a:t>, test cases should be </a:t>
            </a:r>
          </a:p>
          <a:p>
            <a:pPr marL="530352" lvl="2" defTabSz="265176" eaLnBrk="0" hangingPunct="0">
              <a:lnSpc>
                <a:spcPct val="90000"/>
              </a:lnSpc>
              <a:spcBef>
                <a:spcPts val="232"/>
              </a:spcBef>
              <a:buClr>
                <a:schemeClr val="tx1"/>
              </a:buClr>
              <a:buFont typeface="Wingdings" pitchFamily="2" charset="2"/>
              <a:buChar char="§"/>
              <a:defRPr/>
            </a:pPr>
            <a:r>
              <a:rPr lang="en-US" sz="1600" kern="0" dirty="0">
                <a:solidFill>
                  <a:srgbClr val="000000"/>
                </a:solidFill>
                <a:latin typeface="+mn-lt"/>
                <a:ea typeface="+mn-ea"/>
                <a:cs typeface="+mn-cs"/>
              </a:rPr>
              <a:t>the minimum and maximum numbers, </a:t>
            </a:r>
          </a:p>
          <a:p>
            <a:pPr marL="530352" lvl="2" defTabSz="265176" eaLnBrk="0" hangingPunct="0">
              <a:lnSpc>
                <a:spcPct val="90000"/>
              </a:lnSpc>
              <a:spcBef>
                <a:spcPts val="232"/>
              </a:spcBef>
              <a:buClr>
                <a:schemeClr val="tx1"/>
              </a:buClr>
              <a:buFont typeface="Wingdings" pitchFamily="2" charset="2"/>
              <a:buChar char="§"/>
              <a:defRPr/>
            </a:pPr>
            <a:r>
              <a:rPr lang="en-US" sz="1600" kern="0" dirty="0">
                <a:solidFill>
                  <a:srgbClr val="000000"/>
                </a:solidFill>
                <a:latin typeface="+mn-lt"/>
                <a:ea typeface="+mn-ea"/>
                <a:cs typeface="+mn-cs"/>
              </a:rPr>
              <a:t>the values just above and just below the minimum and maximum values </a:t>
            </a:r>
          </a:p>
          <a:p>
            <a:pPr marL="530352" lvl="2" defTabSz="265176" eaLnBrk="0" hangingPunct="0">
              <a:lnSpc>
                <a:spcPct val="90000"/>
              </a:lnSpc>
              <a:spcBef>
                <a:spcPts val="232"/>
              </a:spcBef>
              <a:defRPr/>
            </a:pPr>
            <a:endParaRPr lang="en-US" sz="1200" kern="0" dirty="0">
              <a:solidFill>
                <a:srgbClr val="FF3300"/>
              </a:solidFill>
              <a:latin typeface="+mn-lt"/>
              <a:ea typeface="+mn-ea"/>
              <a:cs typeface="+mn-cs"/>
            </a:endParaRPr>
          </a:p>
          <a:p>
            <a:pPr marL="342900" indent="-342900" eaLnBrk="0" hangingPunct="0">
              <a:lnSpc>
                <a:spcPct val="90000"/>
              </a:lnSpc>
              <a:spcBef>
                <a:spcPts val="400"/>
              </a:spcBef>
              <a:defRPr/>
            </a:pPr>
            <a:endParaRPr lang="en-US" sz="1400" kern="0" dirty="0">
              <a:solidFill>
                <a:srgbClr val="000000"/>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B28EC3AA-AB55-BCF5-3AF5-E87E1D00CBC2}"/>
              </a:ext>
            </a:extLst>
          </p:cNvPr>
          <p:cNvSpPr txBox="1">
            <a:spLocks noChangeArrowheads="1"/>
          </p:cNvSpPr>
          <p:nvPr/>
        </p:nvSpPr>
        <p:spPr>
          <a:xfrm>
            <a:off x="1904999" y="838200"/>
            <a:ext cx="7943193" cy="5247290"/>
          </a:xfrm>
          <a:prstGeom prst="rect">
            <a:avLst/>
          </a:prstGeom>
        </p:spPr>
        <p:txBody>
          <a:bodyPr/>
          <a:lstStyle/>
          <a:p>
            <a:pPr marL="342900" indent="-342900" eaLnBrk="0" hangingPunct="0">
              <a:lnSpc>
                <a:spcPct val="80000"/>
              </a:lnSpc>
              <a:spcBef>
                <a:spcPts val="400"/>
              </a:spcBef>
              <a:defRPr/>
            </a:pPr>
            <a:r>
              <a:rPr lang="en-US" kern="0" dirty="0">
                <a:solidFill>
                  <a:srgbClr val="000000"/>
                </a:solidFill>
              </a:rPr>
              <a:t>If the same example of a function which has the pass parameter "month" of a date </a:t>
            </a:r>
          </a:p>
          <a:p>
            <a:pPr marL="342900" indent="-342900" eaLnBrk="0" hangingPunct="0">
              <a:lnSpc>
                <a:spcPct val="80000"/>
              </a:lnSpc>
              <a:spcBef>
                <a:spcPts val="400"/>
              </a:spcBef>
              <a:defRPr/>
            </a:pPr>
            <a:endParaRPr lang="en-US" kern="0" dirty="0">
              <a:solidFill>
                <a:srgbClr val="000000"/>
              </a:solidFill>
            </a:endParaRPr>
          </a:p>
          <a:p>
            <a:pPr marL="342900" indent="-342900" eaLnBrk="0" hangingPunct="0">
              <a:lnSpc>
                <a:spcPct val="80000"/>
              </a:lnSpc>
              <a:spcBef>
                <a:spcPts val="400"/>
              </a:spcBef>
              <a:defRPr/>
            </a:pPr>
            <a:r>
              <a:rPr lang="en-US" kern="0" dirty="0">
                <a:solidFill>
                  <a:srgbClr val="000000"/>
                </a:solidFill>
              </a:rPr>
              <a:t>Valid Class is  1&lt;= month &lt;=12</a:t>
            </a:r>
          </a:p>
          <a:p>
            <a:pPr marL="342900" indent="-342900" eaLnBrk="0" hangingPunct="0">
              <a:lnSpc>
                <a:spcPct val="80000"/>
              </a:lnSpc>
              <a:spcBef>
                <a:spcPts val="400"/>
              </a:spcBef>
              <a:defRPr/>
            </a:pPr>
            <a:r>
              <a:rPr lang="en-US" kern="0" dirty="0">
                <a:solidFill>
                  <a:srgbClr val="000000"/>
                </a:solidFill>
              </a:rPr>
              <a:t>Invalid Class 1 is  month &lt;1</a:t>
            </a:r>
          </a:p>
          <a:p>
            <a:pPr marL="342900" indent="-342900" eaLnBrk="0" hangingPunct="0">
              <a:lnSpc>
                <a:spcPct val="80000"/>
              </a:lnSpc>
              <a:spcBef>
                <a:spcPts val="400"/>
              </a:spcBef>
              <a:defRPr/>
            </a:pPr>
            <a:r>
              <a:rPr lang="en-US" kern="0" dirty="0">
                <a:solidFill>
                  <a:srgbClr val="000000"/>
                </a:solidFill>
              </a:rPr>
              <a:t>Invalid Class 2 is month &gt;12</a:t>
            </a:r>
          </a:p>
          <a:p>
            <a:pPr marL="342900" indent="-342900" eaLnBrk="0" hangingPunct="0">
              <a:lnSpc>
                <a:spcPct val="80000"/>
              </a:lnSpc>
              <a:spcBef>
                <a:spcPts val="400"/>
              </a:spcBef>
              <a:defRPr/>
            </a:pPr>
            <a:endParaRPr lang="en-US" kern="0" dirty="0">
              <a:solidFill>
                <a:srgbClr val="000000"/>
              </a:solidFill>
            </a:endParaRPr>
          </a:p>
          <a:p>
            <a:pPr marL="342900" indent="-342900" eaLnBrk="0" hangingPunct="0">
              <a:lnSpc>
                <a:spcPct val="80000"/>
              </a:lnSpc>
              <a:spcBef>
                <a:spcPts val="400"/>
              </a:spcBef>
              <a:defRPr/>
            </a:pPr>
            <a:r>
              <a:rPr lang="en-US" kern="0" dirty="0">
                <a:solidFill>
                  <a:srgbClr val="000000"/>
                </a:solidFill>
              </a:rPr>
              <a:t>When compared to EP, which says select any test case within a range and any on either side of it , in BVA the</a:t>
            </a:r>
            <a:r>
              <a:rPr lang="en-US" u="sng" kern="0" dirty="0">
                <a:solidFill>
                  <a:srgbClr val="000000"/>
                </a:solidFill>
              </a:rPr>
              <a:t> </a:t>
            </a:r>
            <a:r>
              <a:rPr lang="en-US" kern="0" dirty="0">
                <a:solidFill>
                  <a:srgbClr val="000000"/>
                </a:solidFill>
              </a:rPr>
              <a:t>emphasis is on the ‘edges’</a:t>
            </a:r>
          </a:p>
          <a:p>
            <a:pPr marL="342900" indent="-342900" eaLnBrk="0" hangingPunct="0">
              <a:lnSpc>
                <a:spcPct val="80000"/>
              </a:lnSpc>
              <a:spcBef>
                <a:spcPts val="400"/>
              </a:spcBef>
              <a:defRPr/>
            </a:pPr>
            <a:endParaRPr lang="en-US" kern="0" dirty="0">
              <a:solidFill>
                <a:srgbClr val="000000"/>
              </a:solidFill>
            </a:endParaRPr>
          </a:p>
          <a:p>
            <a:pPr marL="342900" indent="-342900" eaLnBrk="0" hangingPunct="0">
              <a:lnSpc>
                <a:spcPct val="80000"/>
              </a:lnSpc>
              <a:spcBef>
                <a:spcPts val="400"/>
              </a:spcBef>
              <a:defRPr/>
            </a:pPr>
            <a:r>
              <a:rPr lang="en-US" kern="0" dirty="0">
                <a:solidFill>
                  <a:srgbClr val="000000"/>
                </a:solidFill>
              </a:rPr>
              <a:t>		1 and 12 for the ‘edges’ of the Valid class</a:t>
            </a:r>
          </a:p>
          <a:p>
            <a:pPr marL="342900" indent="-342900" eaLnBrk="0" hangingPunct="0">
              <a:lnSpc>
                <a:spcPct val="80000"/>
              </a:lnSpc>
              <a:spcBef>
                <a:spcPts val="400"/>
              </a:spcBef>
              <a:defRPr/>
            </a:pPr>
            <a:endParaRPr lang="en-US" kern="0" dirty="0">
              <a:solidFill>
                <a:srgbClr val="000000"/>
              </a:solidFill>
            </a:endParaRPr>
          </a:p>
          <a:p>
            <a:pPr marL="342900" indent="-342900" eaLnBrk="0" hangingPunct="0">
              <a:lnSpc>
                <a:spcPct val="80000"/>
              </a:lnSpc>
              <a:spcBef>
                <a:spcPts val="400"/>
              </a:spcBef>
              <a:defRPr/>
            </a:pPr>
            <a:r>
              <a:rPr lang="en-US" kern="0" dirty="0">
                <a:solidFill>
                  <a:srgbClr val="000000"/>
                </a:solidFill>
              </a:rPr>
              <a:t>		7( a middle value ) for the Valid Class</a:t>
            </a:r>
          </a:p>
          <a:p>
            <a:pPr marL="342900" indent="-342900" eaLnBrk="0" hangingPunct="0">
              <a:lnSpc>
                <a:spcPct val="80000"/>
              </a:lnSpc>
              <a:spcBef>
                <a:spcPts val="400"/>
              </a:spcBef>
              <a:defRPr/>
            </a:pPr>
            <a:endParaRPr lang="en-US" kern="0" dirty="0">
              <a:solidFill>
                <a:srgbClr val="000000"/>
              </a:solidFill>
            </a:endParaRPr>
          </a:p>
          <a:p>
            <a:pPr marL="342900" indent="-342900" eaLnBrk="0" hangingPunct="0">
              <a:lnSpc>
                <a:spcPct val="80000"/>
              </a:lnSpc>
              <a:spcBef>
                <a:spcPts val="400"/>
              </a:spcBef>
              <a:defRPr/>
            </a:pPr>
            <a:r>
              <a:rPr lang="en-US" kern="0" dirty="0">
                <a:solidFill>
                  <a:srgbClr val="000000"/>
                </a:solidFill>
              </a:rPr>
              <a:t>		0 and 13 for the Invalid class</a:t>
            </a:r>
          </a:p>
          <a:p>
            <a:pPr marL="342900" indent="-342900" eaLnBrk="0" hangingPunct="0">
              <a:lnSpc>
                <a:spcPct val="80000"/>
              </a:lnSpc>
              <a:spcBef>
                <a:spcPts val="400"/>
              </a:spcBef>
              <a:defRPr/>
            </a:pPr>
            <a:endParaRPr lang="en-US" kern="0" dirty="0">
              <a:solidFill>
                <a:srgbClr val="000000"/>
              </a:solidFill>
            </a:endParaRPr>
          </a:p>
          <a:p>
            <a:pPr marL="342900" indent="-342900" eaLnBrk="0" hangingPunct="0">
              <a:lnSpc>
                <a:spcPct val="80000"/>
              </a:lnSpc>
              <a:spcBef>
                <a:spcPts val="400"/>
              </a:spcBef>
              <a:defRPr/>
            </a:pPr>
            <a:endParaRPr lang="en-US" kern="0" dirty="0">
              <a:solidFill>
                <a:srgbClr val="000000"/>
              </a:solidFill>
            </a:endParaRPr>
          </a:p>
          <a:p>
            <a:pPr marL="342900" indent="-342900" eaLnBrk="0" hangingPunct="0">
              <a:lnSpc>
                <a:spcPct val="80000"/>
              </a:lnSpc>
              <a:spcBef>
                <a:spcPts val="400"/>
              </a:spcBef>
              <a:defRPr/>
            </a:pPr>
            <a:endParaRPr lang="en-US" sz="1000" u="sng" kern="0" dirty="0">
              <a:solidFill>
                <a:srgbClr val="000000"/>
              </a:solidFill>
            </a:endParaRPr>
          </a:p>
        </p:txBody>
      </p:sp>
      <p:sp>
        <p:nvSpPr>
          <p:cNvPr id="4" name="Rectangle 2">
            <a:extLst>
              <a:ext uri="{FF2B5EF4-FFF2-40B4-BE49-F238E27FC236}">
                <a16:creationId xmlns:a16="http://schemas.microsoft.com/office/drawing/2014/main" id="{98D334EF-596D-5F21-247B-F3BAB66C5CCB}"/>
              </a:ext>
            </a:extLst>
          </p:cNvPr>
          <p:cNvSpPr txBox="1">
            <a:spLocks noChangeArrowheads="1"/>
          </p:cNvSpPr>
          <p:nvPr/>
        </p:nvSpPr>
        <p:spPr>
          <a:xfrm>
            <a:off x="1866901" y="274639"/>
            <a:ext cx="8442325" cy="396875"/>
          </a:xfrm>
          <a:prstGeom prst="rect">
            <a:avLst/>
          </a:prstGeom>
        </p:spPr>
        <p:txBody>
          <a:bodyPr/>
          <a:lstStyle/>
          <a:p>
            <a:pPr eaLnBrk="0" hangingPunct="0">
              <a:defRPr/>
            </a:pPr>
            <a:r>
              <a:rPr lang="en-GB" sz="2000" dirty="0">
                <a:solidFill>
                  <a:srgbClr val="4E84C4"/>
                </a:solidFill>
                <a:latin typeface="Arial" charset="0"/>
              </a:rPr>
              <a:t>Illustration for BVA</a:t>
            </a:r>
            <a:endParaRPr lang="en-US" sz="2000" kern="0" dirty="0">
              <a:solidFill>
                <a:schemeClr val="accent2"/>
              </a:solidFill>
              <a:latin typeface="+mj-lt"/>
              <a:ea typeface="+mj-ea"/>
              <a:cs typeface="+mj-c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F39A7A-89EA-4D7E-870A-3C099F599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668" y="160867"/>
            <a:ext cx="10950700" cy="65362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6">
            <a:extLst>
              <a:ext uri="{FF2B5EF4-FFF2-40B4-BE49-F238E27FC236}">
                <a16:creationId xmlns:a16="http://schemas.microsoft.com/office/drawing/2014/main" id="{7B1200C0-8D6D-42B6-ADB7-E4795C0D0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59872"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bg2"/>
          </a:solidFill>
          <a:ln w="0">
            <a:noFill/>
            <a:prstDash val="solid"/>
            <a:round/>
            <a:headEnd/>
            <a:tailEnd/>
          </a:ln>
        </p:spPr>
        <p:txBody>
          <a:bodyPr/>
          <a:lstStyle/>
          <a:p>
            <a:endParaRPr lang="en-US"/>
          </a:p>
        </p:txBody>
      </p:sp>
      <p:sp>
        <p:nvSpPr>
          <p:cNvPr id="11" name="Freeform 6">
            <a:extLst>
              <a:ext uri="{FF2B5EF4-FFF2-40B4-BE49-F238E27FC236}">
                <a16:creationId xmlns:a16="http://schemas.microsoft.com/office/drawing/2014/main" id="{1AD880E1-1BBB-4E9C-ABD0-632428BBFD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pic>
        <p:nvPicPr>
          <p:cNvPr id="2" name="Picture 1">
            <a:extLst>
              <a:ext uri="{FF2B5EF4-FFF2-40B4-BE49-F238E27FC236}">
                <a16:creationId xmlns:a16="http://schemas.microsoft.com/office/drawing/2014/main" id="{544661AE-6665-9572-63C3-EF771198FBF5}"/>
              </a:ext>
            </a:extLst>
          </p:cNvPr>
          <p:cNvPicPr>
            <a:picLocks noChangeAspect="1"/>
          </p:cNvPicPr>
          <p:nvPr/>
        </p:nvPicPr>
        <p:blipFill>
          <a:blip r:embed="rId2"/>
          <a:stretch>
            <a:fillRect/>
          </a:stretch>
        </p:blipFill>
        <p:spPr>
          <a:xfrm>
            <a:off x="1855950" y="1286466"/>
            <a:ext cx="8927218" cy="4285065"/>
          </a:xfrm>
          <a:prstGeom prst="rect">
            <a:avLst/>
          </a:prstGeom>
        </p:spPr>
      </p:pic>
      <p:sp>
        <p:nvSpPr>
          <p:cNvPr id="13" name="Rectangle 12">
            <a:extLst>
              <a:ext uri="{FF2B5EF4-FFF2-40B4-BE49-F238E27FC236}">
                <a16:creationId xmlns:a16="http://schemas.microsoft.com/office/drawing/2014/main" id="{3FE92B7D-47AE-4A59-8B04-31731220B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rgbClr val="F87F5A"/>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4155501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F39A7A-89EA-4D7E-870A-3C099F599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668" y="160867"/>
            <a:ext cx="10950700" cy="65362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6">
            <a:extLst>
              <a:ext uri="{FF2B5EF4-FFF2-40B4-BE49-F238E27FC236}">
                <a16:creationId xmlns:a16="http://schemas.microsoft.com/office/drawing/2014/main" id="{7B1200C0-8D6D-42B6-ADB7-E4795C0D0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59872"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bg2"/>
          </a:solidFill>
          <a:ln w="0">
            <a:noFill/>
            <a:prstDash val="solid"/>
            <a:round/>
            <a:headEnd/>
            <a:tailEnd/>
          </a:ln>
        </p:spPr>
        <p:txBody>
          <a:bodyPr/>
          <a:lstStyle/>
          <a:p>
            <a:endParaRPr lang="en-US"/>
          </a:p>
        </p:txBody>
      </p:sp>
      <p:sp>
        <p:nvSpPr>
          <p:cNvPr id="11" name="Freeform 6">
            <a:extLst>
              <a:ext uri="{FF2B5EF4-FFF2-40B4-BE49-F238E27FC236}">
                <a16:creationId xmlns:a16="http://schemas.microsoft.com/office/drawing/2014/main" id="{1AD880E1-1BBB-4E9C-ABD0-632428BBFD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pic>
        <p:nvPicPr>
          <p:cNvPr id="2" name="Picture 1">
            <a:extLst>
              <a:ext uri="{FF2B5EF4-FFF2-40B4-BE49-F238E27FC236}">
                <a16:creationId xmlns:a16="http://schemas.microsoft.com/office/drawing/2014/main" id="{47363E27-B0DE-0188-1AC0-D18D8A37FBAE}"/>
              </a:ext>
            </a:extLst>
          </p:cNvPr>
          <p:cNvPicPr>
            <a:picLocks noChangeAspect="1"/>
          </p:cNvPicPr>
          <p:nvPr/>
        </p:nvPicPr>
        <p:blipFill>
          <a:blip r:embed="rId2"/>
          <a:stretch>
            <a:fillRect/>
          </a:stretch>
        </p:blipFill>
        <p:spPr>
          <a:xfrm>
            <a:off x="1855950" y="1186035"/>
            <a:ext cx="8927218" cy="4485927"/>
          </a:xfrm>
          <a:prstGeom prst="rect">
            <a:avLst/>
          </a:prstGeom>
        </p:spPr>
      </p:pic>
      <p:sp>
        <p:nvSpPr>
          <p:cNvPr id="13" name="Rectangle 12">
            <a:extLst>
              <a:ext uri="{FF2B5EF4-FFF2-40B4-BE49-F238E27FC236}">
                <a16:creationId xmlns:a16="http://schemas.microsoft.com/office/drawing/2014/main" id="{3FE92B7D-47AE-4A59-8B04-31731220B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rgbClr val="F8815D"/>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7791622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841EFD0D-0D37-447B-B1EA-4F7197EB2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sp>
        <p:nvSpPr>
          <p:cNvPr id="10" name="Rectangle 9">
            <a:extLst>
              <a:ext uri="{FF2B5EF4-FFF2-40B4-BE49-F238E27FC236}">
                <a16:creationId xmlns:a16="http://schemas.microsoft.com/office/drawing/2014/main" id="{5A6DFF24-307B-44B0-93F0-893676F14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extBox 1">
            <a:extLst>
              <a:ext uri="{FF2B5EF4-FFF2-40B4-BE49-F238E27FC236}">
                <a16:creationId xmlns:a16="http://schemas.microsoft.com/office/drawing/2014/main" id="{D47FCC53-D312-90EB-3BC3-6C58F9B5B982}"/>
              </a:ext>
            </a:extLst>
          </p:cNvPr>
          <p:cNvSpPr txBox="1"/>
          <p:nvPr/>
        </p:nvSpPr>
        <p:spPr>
          <a:xfrm>
            <a:off x="1103089" y="1860827"/>
            <a:ext cx="3384330" cy="3940844"/>
          </a:xfrm>
          <a:prstGeom prst="rect">
            <a:avLst/>
          </a:prstGeom>
        </p:spPr>
        <p:txBody>
          <a:bodyPr vert="horz" lIns="91440" tIns="45720" rIns="91440" bIns="45720" rtlCol="0">
            <a:normAutofit/>
          </a:bodyPr>
          <a:lstStyle/>
          <a:p>
            <a:pPr indent="-228600" defTabSz="914400">
              <a:lnSpc>
                <a:spcPct val="110000"/>
              </a:lnSpc>
              <a:spcBef>
                <a:spcPts val="700"/>
              </a:spcBef>
              <a:buClr>
                <a:schemeClr val="tx2"/>
              </a:buClr>
            </a:pPr>
            <a:r>
              <a:rPr lang="en-US" dirty="0">
                <a:solidFill>
                  <a:schemeClr val="tx1">
                    <a:lumMod val="65000"/>
                    <a:lumOff val="35000"/>
                  </a:schemeClr>
                </a:solidFill>
              </a:rPr>
              <a:t>Equivalence Partition Test ?</a:t>
            </a:r>
          </a:p>
          <a:p>
            <a:pPr indent="-228600" defTabSz="914400">
              <a:lnSpc>
                <a:spcPct val="110000"/>
              </a:lnSpc>
              <a:spcBef>
                <a:spcPts val="700"/>
              </a:spcBef>
              <a:buClr>
                <a:schemeClr val="tx2"/>
              </a:buClr>
            </a:pPr>
            <a:r>
              <a:rPr lang="en-US" dirty="0">
                <a:solidFill>
                  <a:schemeClr val="tx1">
                    <a:lumMod val="65000"/>
                    <a:lumOff val="35000"/>
                  </a:schemeClr>
                </a:solidFill>
              </a:rPr>
              <a:t>BVA ? </a:t>
            </a:r>
          </a:p>
        </p:txBody>
      </p:sp>
      <p:pic>
        <p:nvPicPr>
          <p:cNvPr id="3" name="Picture 2">
            <a:extLst>
              <a:ext uri="{FF2B5EF4-FFF2-40B4-BE49-F238E27FC236}">
                <a16:creationId xmlns:a16="http://schemas.microsoft.com/office/drawing/2014/main" id="{62B784BC-2FB8-8907-515B-7E638789D608}"/>
              </a:ext>
            </a:extLst>
          </p:cNvPr>
          <p:cNvPicPr>
            <a:picLocks noChangeAspect="1"/>
          </p:cNvPicPr>
          <p:nvPr/>
        </p:nvPicPr>
        <p:blipFill>
          <a:blip r:embed="rId2"/>
          <a:stretch>
            <a:fillRect/>
          </a:stretch>
        </p:blipFill>
        <p:spPr>
          <a:xfrm>
            <a:off x="5279472" y="1860827"/>
            <a:ext cx="5995465" cy="3162607"/>
          </a:xfrm>
          <a:prstGeom prst="rect">
            <a:avLst/>
          </a:prstGeom>
        </p:spPr>
      </p:pic>
    </p:spTree>
    <p:extLst>
      <p:ext uri="{BB962C8B-B14F-4D97-AF65-F5344CB8AC3E}">
        <p14:creationId xmlns:p14="http://schemas.microsoft.com/office/powerpoint/2010/main" val="4177600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CFF6F5-EC4C-EF7E-DB84-F9713F8BB043}"/>
              </a:ext>
            </a:extLst>
          </p:cNvPr>
          <p:cNvPicPr>
            <a:picLocks noChangeAspect="1"/>
          </p:cNvPicPr>
          <p:nvPr/>
        </p:nvPicPr>
        <p:blipFill rotWithShape="1">
          <a:blip r:embed="rId2"/>
          <a:srcRect b="26548"/>
          <a:stretch/>
        </p:blipFill>
        <p:spPr>
          <a:xfrm>
            <a:off x="1527288" y="1020656"/>
            <a:ext cx="9600802" cy="5571067"/>
          </a:xfrm>
          <a:prstGeom prst="rect">
            <a:avLst/>
          </a:prstGeom>
        </p:spPr>
      </p:pic>
      <p:sp>
        <p:nvSpPr>
          <p:cNvPr id="5" name="TextBox 4">
            <a:extLst>
              <a:ext uri="{FF2B5EF4-FFF2-40B4-BE49-F238E27FC236}">
                <a16:creationId xmlns:a16="http://schemas.microsoft.com/office/drawing/2014/main" id="{5A6DAF59-3E67-D196-4A7B-D076BACA41D9}"/>
              </a:ext>
            </a:extLst>
          </p:cNvPr>
          <p:cNvSpPr txBox="1"/>
          <p:nvPr/>
        </p:nvSpPr>
        <p:spPr>
          <a:xfrm>
            <a:off x="1527288" y="266277"/>
            <a:ext cx="6097904" cy="770339"/>
          </a:xfrm>
          <a:prstGeom prst="rect">
            <a:avLst/>
          </a:prstGeom>
          <a:noFill/>
        </p:spPr>
        <p:txBody>
          <a:bodyPr wrap="square">
            <a:spAutoFit/>
          </a:bodyPr>
          <a:lstStyle/>
          <a:p>
            <a:pPr indent="-228600" defTabSz="914400">
              <a:lnSpc>
                <a:spcPct val="110000"/>
              </a:lnSpc>
              <a:spcBef>
                <a:spcPts val="700"/>
              </a:spcBef>
              <a:buClr>
                <a:schemeClr val="tx2"/>
              </a:buClr>
            </a:pPr>
            <a:r>
              <a:rPr lang="en-US" dirty="0">
                <a:solidFill>
                  <a:schemeClr val="tx1">
                    <a:lumMod val="65000"/>
                    <a:lumOff val="35000"/>
                  </a:schemeClr>
                </a:solidFill>
              </a:rPr>
              <a:t>Equivalence Partition Test ?</a:t>
            </a:r>
          </a:p>
          <a:p>
            <a:pPr indent="-228600" defTabSz="914400">
              <a:lnSpc>
                <a:spcPct val="110000"/>
              </a:lnSpc>
              <a:spcBef>
                <a:spcPts val="700"/>
              </a:spcBef>
              <a:buClr>
                <a:schemeClr val="tx2"/>
              </a:buClr>
            </a:pPr>
            <a:r>
              <a:rPr lang="en-US" dirty="0">
                <a:solidFill>
                  <a:schemeClr val="tx1">
                    <a:lumMod val="65000"/>
                    <a:lumOff val="35000"/>
                  </a:schemeClr>
                </a:solidFill>
              </a:rPr>
              <a:t>BVA ? </a:t>
            </a:r>
          </a:p>
        </p:txBody>
      </p:sp>
    </p:spTree>
    <p:extLst>
      <p:ext uri="{BB962C8B-B14F-4D97-AF65-F5344CB8AC3E}">
        <p14:creationId xmlns:p14="http://schemas.microsoft.com/office/powerpoint/2010/main" val="11725559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
            <a:extLst>
              <a:ext uri="{FF2B5EF4-FFF2-40B4-BE49-F238E27FC236}">
                <a16:creationId xmlns:a16="http://schemas.microsoft.com/office/drawing/2014/main" id="{4627452C-03EA-C541-B1A1-985A62AA3A41}"/>
              </a:ext>
            </a:extLst>
          </p:cNvPr>
          <p:cNvSpPr>
            <a:spLocks noChangeArrowheads="1"/>
          </p:cNvSpPr>
          <p:nvPr/>
        </p:nvSpPr>
        <p:spPr bwMode="auto">
          <a:xfrm>
            <a:off x="1612900" y="76200"/>
            <a:ext cx="87503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r>
              <a:rPr lang="en-US" altLang="en-US" sz="2000">
                <a:solidFill>
                  <a:srgbClr val="4E84C4"/>
                </a:solidFill>
              </a:rPr>
              <a:t>White Box Technique: Statement Coverage</a:t>
            </a:r>
            <a:endParaRPr lang="en-US" altLang="en-US" sz="2000">
              <a:solidFill>
                <a:srgbClr val="0000CC"/>
              </a:solidFill>
            </a:endParaRPr>
          </a:p>
        </p:txBody>
      </p:sp>
      <p:sp>
        <p:nvSpPr>
          <p:cNvPr id="11267" name="Rectangle 2">
            <a:extLst>
              <a:ext uri="{FF2B5EF4-FFF2-40B4-BE49-F238E27FC236}">
                <a16:creationId xmlns:a16="http://schemas.microsoft.com/office/drawing/2014/main" id="{9AD6F1CC-40CD-7AB2-01EB-9CB4AA9EFD9A}"/>
              </a:ext>
            </a:extLst>
          </p:cNvPr>
          <p:cNvSpPr>
            <a:spLocks noChangeArrowheads="1"/>
          </p:cNvSpPr>
          <p:nvPr/>
        </p:nvSpPr>
        <p:spPr bwMode="auto">
          <a:xfrm>
            <a:off x="1600200" y="596900"/>
            <a:ext cx="89154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gn="just" eaLnBrk="1" hangingPunct="1">
              <a:buFont typeface="Wingdings" pitchFamily="2" charset="2"/>
              <a:buChar char="§"/>
            </a:pPr>
            <a:r>
              <a:rPr lang="en-US" altLang="en-US" dirty="0">
                <a:solidFill>
                  <a:srgbClr val="000000"/>
                </a:solidFill>
              </a:rPr>
              <a:t> 	Testing to satisfy the criterion that each statement in a program to be executed at     least once during program testing. Coverage is 100 percentage when a set of test cases causes every program statement to be executed at least once. </a:t>
            </a:r>
          </a:p>
          <a:p>
            <a:pPr algn="just" eaLnBrk="1" hangingPunct="1">
              <a:buClrTx/>
              <a:buSzTx/>
              <a:buFontTx/>
              <a:buNone/>
            </a:pPr>
            <a:endParaRPr lang="en-US" altLang="en-US" dirty="0">
              <a:solidFill>
                <a:srgbClr val="000000"/>
              </a:solidFill>
            </a:endParaRPr>
          </a:p>
          <a:p>
            <a:pPr algn="just" eaLnBrk="1" hangingPunct="1">
              <a:buFont typeface="Wingdings" pitchFamily="2" charset="2"/>
              <a:buChar char="§"/>
            </a:pPr>
            <a:r>
              <a:rPr lang="en-US" altLang="en-US" dirty="0">
                <a:solidFill>
                  <a:srgbClr val="000000"/>
                </a:solidFill>
              </a:rPr>
              <a:t> 	The chief disadvantage of statement coverage is that it is insensitive to</a:t>
            </a:r>
          </a:p>
          <a:p>
            <a:pPr algn="just" eaLnBrk="1" hangingPunct="1">
              <a:buClrTx/>
              <a:buSzTx/>
            </a:pPr>
            <a:r>
              <a:rPr lang="en-US" altLang="en-US" dirty="0">
                <a:solidFill>
                  <a:srgbClr val="000000"/>
                </a:solidFill>
              </a:rPr>
              <a:t>  some control structures. </a:t>
            </a:r>
          </a:p>
        </p:txBody>
      </p:sp>
      <p:sp>
        <p:nvSpPr>
          <p:cNvPr id="11268" name="Rectangle 3">
            <a:extLst>
              <a:ext uri="{FF2B5EF4-FFF2-40B4-BE49-F238E27FC236}">
                <a16:creationId xmlns:a16="http://schemas.microsoft.com/office/drawing/2014/main" id="{1BEE8F09-F925-629A-F65B-0F81A6AA8D2C}"/>
              </a:ext>
            </a:extLst>
          </p:cNvPr>
          <p:cNvSpPr>
            <a:spLocks noChangeArrowheads="1"/>
          </p:cNvSpPr>
          <p:nvPr/>
        </p:nvSpPr>
        <p:spPr bwMode="auto">
          <a:xfrm>
            <a:off x="1958976" y="2378076"/>
            <a:ext cx="1024937" cy="34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hangingPunct="1"/>
            <a:r>
              <a:rPr lang="en-US" altLang="en-US" sz="1600" b="1">
                <a:solidFill>
                  <a:srgbClr val="000000"/>
                </a:solidFill>
              </a:rPr>
              <a:t>Example</a:t>
            </a:r>
          </a:p>
        </p:txBody>
      </p:sp>
      <p:sp>
        <p:nvSpPr>
          <p:cNvPr id="11269" name="Text Box 4">
            <a:extLst>
              <a:ext uri="{FF2B5EF4-FFF2-40B4-BE49-F238E27FC236}">
                <a16:creationId xmlns:a16="http://schemas.microsoft.com/office/drawing/2014/main" id="{8DBDF712-E4CF-F2D9-61B6-0D7528C2FE32}"/>
              </a:ext>
            </a:extLst>
          </p:cNvPr>
          <p:cNvSpPr txBox="1">
            <a:spLocks noChangeArrowheads="1"/>
          </p:cNvSpPr>
          <p:nvPr/>
        </p:nvSpPr>
        <p:spPr bwMode="auto">
          <a:xfrm>
            <a:off x="5105400" y="2811463"/>
            <a:ext cx="1295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IN" altLang="en-US"/>
          </a:p>
        </p:txBody>
      </p:sp>
      <p:sp>
        <p:nvSpPr>
          <p:cNvPr id="11270" name="Text Box 5">
            <a:extLst>
              <a:ext uri="{FF2B5EF4-FFF2-40B4-BE49-F238E27FC236}">
                <a16:creationId xmlns:a16="http://schemas.microsoft.com/office/drawing/2014/main" id="{551B7170-595D-F23E-F320-1D3C5498BBE7}"/>
              </a:ext>
            </a:extLst>
          </p:cNvPr>
          <p:cNvSpPr txBox="1">
            <a:spLocks noChangeArrowheads="1"/>
          </p:cNvSpPr>
          <p:nvPr/>
        </p:nvSpPr>
        <p:spPr bwMode="auto">
          <a:xfrm>
            <a:off x="5127625" y="288766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IN" altLang="en-US"/>
          </a:p>
        </p:txBody>
      </p:sp>
      <p:sp>
        <p:nvSpPr>
          <p:cNvPr id="11271" name="Text Box 6">
            <a:extLst>
              <a:ext uri="{FF2B5EF4-FFF2-40B4-BE49-F238E27FC236}">
                <a16:creationId xmlns:a16="http://schemas.microsoft.com/office/drawing/2014/main" id="{86438669-19FC-C351-5180-8B8388674113}"/>
              </a:ext>
            </a:extLst>
          </p:cNvPr>
          <p:cNvSpPr txBox="1">
            <a:spLocks noChangeArrowheads="1"/>
          </p:cNvSpPr>
          <p:nvPr/>
        </p:nvSpPr>
        <p:spPr bwMode="auto">
          <a:xfrm>
            <a:off x="3124200" y="2435225"/>
            <a:ext cx="6400800" cy="403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marL="341313" indent="-339725" eaLnBrk="0" hangingPunct="0">
              <a:tabLst>
                <a:tab pos="342900" algn="l"/>
                <a:tab pos="911225" algn="l"/>
                <a:tab pos="1825625" algn="l"/>
                <a:tab pos="2740025" algn="l"/>
                <a:tab pos="3654425" algn="l"/>
                <a:tab pos="4568825" algn="l"/>
                <a:tab pos="5483225" algn="l"/>
                <a:tab pos="6397625" algn="l"/>
                <a:tab pos="7312025" algn="l"/>
                <a:tab pos="8226425" algn="l"/>
                <a:tab pos="9140825" algn="l"/>
                <a:tab pos="10055225" algn="l"/>
                <a:tab pos="10056813" algn="l"/>
                <a:tab pos="10514013" algn="l"/>
              </a:tabLst>
              <a:defRPr>
                <a:solidFill>
                  <a:schemeClr val="bg1"/>
                </a:solidFill>
                <a:latin typeface="Arial" panose="020B0604020202020204" pitchFamily="34" charset="0"/>
              </a:defRPr>
            </a:lvl1pPr>
            <a:lvl2pPr eaLnBrk="0" hangingPunct="0">
              <a:tabLst>
                <a:tab pos="342900" algn="l"/>
                <a:tab pos="911225" algn="l"/>
                <a:tab pos="1825625" algn="l"/>
                <a:tab pos="2740025" algn="l"/>
                <a:tab pos="3654425" algn="l"/>
                <a:tab pos="4568825" algn="l"/>
                <a:tab pos="5483225" algn="l"/>
                <a:tab pos="6397625" algn="l"/>
                <a:tab pos="7312025" algn="l"/>
                <a:tab pos="8226425" algn="l"/>
                <a:tab pos="9140825" algn="l"/>
                <a:tab pos="10055225" algn="l"/>
                <a:tab pos="10056813" algn="l"/>
                <a:tab pos="10514013" algn="l"/>
              </a:tabLst>
              <a:defRPr>
                <a:solidFill>
                  <a:schemeClr val="bg1"/>
                </a:solidFill>
                <a:latin typeface="Arial" panose="020B0604020202020204" pitchFamily="34" charset="0"/>
              </a:defRPr>
            </a:lvl2pPr>
            <a:lvl3pPr eaLnBrk="0" hangingPunct="0">
              <a:tabLst>
                <a:tab pos="342900" algn="l"/>
                <a:tab pos="911225" algn="l"/>
                <a:tab pos="1825625" algn="l"/>
                <a:tab pos="2740025" algn="l"/>
                <a:tab pos="3654425" algn="l"/>
                <a:tab pos="4568825" algn="l"/>
                <a:tab pos="5483225" algn="l"/>
                <a:tab pos="6397625" algn="l"/>
                <a:tab pos="7312025" algn="l"/>
                <a:tab pos="8226425" algn="l"/>
                <a:tab pos="9140825" algn="l"/>
                <a:tab pos="10055225" algn="l"/>
                <a:tab pos="10056813" algn="l"/>
                <a:tab pos="10514013" algn="l"/>
              </a:tabLst>
              <a:defRPr>
                <a:solidFill>
                  <a:schemeClr val="bg1"/>
                </a:solidFill>
                <a:latin typeface="Arial" panose="020B0604020202020204" pitchFamily="34" charset="0"/>
              </a:defRPr>
            </a:lvl3pPr>
            <a:lvl4pPr eaLnBrk="0" hangingPunct="0">
              <a:tabLst>
                <a:tab pos="342900" algn="l"/>
                <a:tab pos="911225" algn="l"/>
                <a:tab pos="1825625" algn="l"/>
                <a:tab pos="2740025" algn="l"/>
                <a:tab pos="3654425" algn="l"/>
                <a:tab pos="4568825" algn="l"/>
                <a:tab pos="5483225" algn="l"/>
                <a:tab pos="6397625" algn="l"/>
                <a:tab pos="7312025" algn="l"/>
                <a:tab pos="8226425" algn="l"/>
                <a:tab pos="9140825" algn="l"/>
                <a:tab pos="10055225" algn="l"/>
                <a:tab pos="10056813" algn="l"/>
                <a:tab pos="10514013" algn="l"/>
              </a:tabLst>
              <a:defRPr>
                <a:solidFill>
                  <a:schemeClr val="bg1"/>
                </a:solidFill>
                <a:latin typeface="Arial" panose="020B0604020202020204" pitchFamily="34" charset="0"/>
              </a:defRPr>
            </a:lvl4pPr>
            <a:lvl5pPr eaLnBrk="0" hangingPunct="0">
              <a:tabLst>
                <a:tab pos="342900" algn="l"/>
                <a:tab pos="911225" algn="l"/>
                <a:tab pos="1825625" algn="l"/>
                <a:tab pos="2740025" algn="l"/>
                <a:tab pos="3654425" algn="l"/>
                <a:tab pos="4568825" algn="l"/>
                <a:tab pos="5483225" algn="l"/>
                <a:tab pos="6397625" algn="l"/>
                <a:tab pos="7312025" algn="l"/>
                <a:tab pos="8226425" algn="l"/>
                <a:tab pos="9140825" algn="l"/>
                <a:tab pos="10055225" algn="l"/>
                <a:tab pos="10056813" algn="l"/>
                <a:tab pos="10514013"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342900" algn="l"/>
                <a:tab pos="911225" algn="l"/>
                <a:tab pos="1825625" algn="l"/>
                <a:tab pos="2740025" algn="l"/>
                <a:tab pos="3654425" algn="l"/>
                <a:tab pos="4568825" algn="l"/>
                <a:tab pos="5483225" algn="l"/>
                <a:tab pos="6397625" algn="l"/>
                <a:tab pos="7312025" algn="l"/>
                <a:tab pos="8226425" algn="l"/>
                <a:tab pos="9140825" algn="l"/>
                <a:tab pos="10055225" algn="l"/>
                <a:tab pos="10056813" algn="l"/>
                <a:tab pos="10514013"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342900" algn="l"/>
                <a:tab pos="911225" algn="l"/>
                <a:tab pos="1825625" algn="l"/>
                <a:tab pos="2740025" algn="l"/>
                <a:tab pos="3654425" algn="l"/>
                <a:tab pos="4568825" algn="l"/>
                <a:tab pos="5483225" algn="l"/>
                <a:tab pos="6397625" algn="l"/>
                <a:tab pos="7312025" algn="l"/>
                <a:tab pos="8226425" algn="l"/>
                <a:tab pos="9140825" algn="l"/>
                <a:tab pos="10055225" algn="l"/>
                <a:tab pos="10056813" algn="l"/>
                <a:tab pos="10514013"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342900" algn="l"/>
                <a:tab pos="911225" algn="l"/>
                <a:tab pos="1825625" algn="l"/>
                <a:tab pos="2740025" algn="l"/>
                <a:tab pos="3654425" algn="l"/>
                <a:tab pos="4568825" algn="l"/>
                <a:tab pos="5483225" algn="l"/>
                <a:tab pos="6397625" algn="l"/>
                <a:tab pos="7312025" algn="l"/>
                <a:tab pos="8226425" algn="l"/>
                <a:tab pos="9140825" algn="l"/>
                <a:tab pos="10055225" algn="l"/>
                <a:tab pos="10056813" algn="l"/>
                <a:tab pos="10514013"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342900" algn="l"/>
                <a:tab pos="911225" algn="l"/>
                <a:tab pos="1825625" algn="l"/>
                <a:tab pos="2740025" algn="l"/>
                <a:tab pos="3654425" algn="l"/>
                <a:tab pos="4568825" algn="l"/>
                <a:tab pos="5483225" algn="l"/>
                <a:tab pos="6397625" algn="l"/>
                <a:tab pos="7312025" algn="l"/>
                <a:tab pos="8226425" algn="l"/>
                <a:tab pos="9140825" algn="l"/>
                <a:tab pos="10055225" algn="l"/>
                <a:tab pos="10056813" algn="l"/>
                <a:tab pos="10514013" algn="l"/>
              </a:tabLst>
              <a:defRPr>
                <a:solidFill>
                  <a:schemeClr val="bg1"/>
                </a:solidFill>
                <a:latin typeface="Arial" panose="020B0604020202020204" pitchFamily="34" charset="0"/>
              </a:defRPr>
            </a:lvl9pPr>
          </a:lstStyle>
          <a:p>
            <a:pPr eaLnBrk="1" hangingPunct="1">
              <a:lnSpc>
                <a:spcPct val="75000"/>
              </a:lnSpc>
              <a:spcBef>
                <a:spcPts val="1000"/>
              </a:spcBef>
            </a:pPr>
            <a:r>
              <a:rPr lang="en-US" altLang="en-US" sz="1600" dirty="0">
                <a:solidFill>
                  <a:srgbClr val="000000"/>
                </a:solidFill>
              </a:rPr>
              <a:t>1	int select ( int a[], int n, int x)</a:t>
            </a:r>
          </a:p>
          <a:p>
            <a:pPr eaLnBrk="1" hangingPunct="1">
              <a:lnSpc>
                <a:spcPct val="75000"/>
              </a:lnSpc>
              <a:spcBef>
                <a:spcPts val="1000"/>
              </a:spcBef>
            </a:pPr>
            <a:r>
              <a:rPr lang="en-US" altLang="en-US" sz="1600" dirty="0">
                <a:solidFill>
                  <a:srgbClr val="000000"/>
                </a:solidFill>
              </a:rPr>
              <a:t>2	{</a:t>
            </a:r>
          </a:p>
          <a:p>
            <a:pPr eaLnBrk="1" hangingPunct="1">
              <a:lnSpc>
                <a:spcPct val="75000"/>
              </a:lnSpc>
              <a:spcBef>
                <a:spcPts val="1000"/>
              </a:spcBef>
            </a:pPr>
            <a:r>
              <a:rPr lang="en-US" altLang="en-US" sz="1600" dirty="0">
                <a:solidFill>
                  <a:srgbClr val="000000"/>
                </a:solidFill>
              </a:rPr>
              <a:t>3	      int </a:t>
            </a:r>
            <a:r>
              <a:rPr lang="en-US" altLang="en-US" sz="1600" dirty="0" err="1">
                <a:solidFill>
                  <a:srgbClr val="000000"/>
                </a:solidFill>
              </a:rPr>
              <a:t>i</a:t>
            </a:r>
            <a:r>
              <a:rPr lang="en-US" altLang="en-US" sz="1600" dirty="0">
                <a:solidFill>
                  <a:srgbClr val="000000"/>
                </a:solidFill>
              </a:rPr>
              <a:t> = 0;</a:t>
            </a:r>
          </a:p>
          <a:p>
            <a:pPr eaLnBrk="1" hangingPunct="1">
              <a:lnSpc>
                <a:spcPct val="75000"/>
              </a:lnSpc>
              <a:spcBef>
                <a:spcPts val="1000"/>
              </a:spcBef>
            </a:pPr>
            <a:r>
              <a:rPr lang="en-US" altLang="en-US" sz="1600" dirty="0">
                <a:solidFill>
                  <a:srgbClr val="000000"/>
                </a:solidFill>
              </a:rPr>
              <a:t>4	      while ( </a:t>
            </a:r>
            <a:r>
              <a:rPr lang="en-US" altLang="en-US" sz="1600" dirty="0" err="1">
                <a:solidFill>
                  <a:srgbClr val="000000"/>
                </a:solidFill>
              </a:rPr>
              <a:t>i</a:t>
            </a:r>
            <a:r>
              <a:rPr lang="en-US" altLang="en-US" sz="1600" dirty="0">
                <a:solidFill>
                  <a:srgbClr val="000000"/>
                </a:solidFill>
              </a:rPr>
              <a:t> &lt; n &amp;&amp; a[</a:t>
            </a:r>
            <a:r>
              <a:rPr lang="en-US" altLang="en-US" sz="1600" dirty="0" err="1">
                <a:solidFill>
                  <a:srgbClr val="000000"/>
                </a:solidFill>
              </a:rPr>
              <a:t>i</a:t>
            </a:r>
            <a:r>
              <a:rPr lang="en-US" altLang="en-US" sz="1600" dirty="0">
                <a:solidFill>
                  <a:srgbClr val="000000"/>
                </a:solidFill>
              </a:rPr>
              <a:t>] &lt; x )</a:t>
            </a:r>
          </a:p>
          <a:p>
            <a:pPr eaLnBrk="1" hangingPunct="1">
              <a:lnSpc>
                <a:spcPct val="75000"/>
              </a:lnSpc>
              <a:spcBef>
                <a:spcPts val="1000"/>
              </a:spcBef>
            </a:pPr>
            <a:r>
              <a:rPr lang="en-US" altLang="en-US" sz="1600" dirty="0">
                <a:solidFill>
                  <a:srgbClr val="000000"/>
                </a:solidFill>
              </a:rPr>
              <a:t>5	      {</a:t>
            </a:r>
          </a:p>
          <a:p>
            <a:pPr eaLnBrk="1" hangingPunct="1">
              <a:lnSpc>
                <a:spcPct val="75000"/>
              </a:lnSpc>
              <a:spcBef>
                <a:spcPts val="1000"/>
              </a:spcBef>
            </a:pPr>
            <a:r>
              <a:rPr lang="en-US" altLang="en-US" sz="1600" dirty="0">
                <a:solidFill>
                  <a:srgbClr val="000000"/>
                </a:solidFill>
              </a:rPr>
              <a:t>6	            if (a[</a:t>
            </a:r>
            <a:r>
              <a:rPr lang="en-US" altLang="en-US" sz="1600" dirty="0" err="1">
                <a:solidFill>
                  <a:srgbClr val="000000"/>
                </a:solidFill>
              </a:rPr>
              <a:t>i</a:t>
            </a:r>
            <a:r>
              <a:rPr lang="en-US" altLang="en-US" sz="1600" dirty="0">
                <a:solidFill>
                  <a:srgbClr val="000000"/>
                </a:solidFill>
              </a:rPr>
              <a:t>] &lt; 0)</a:t>
            </a:r>
          </a:p>
          <a:p>
            <a:pPr eaLnBrk="1" hangingPunct="1">
              <a:lnSpc>
                <a:spcPct val="75000"/>
              </a:lnSpc>
              <a:spcBef>
                <a:spcPts val="1000"/>
              </a:spcBef>
            </a:pPr>
            <a:r>
              <a:rPr lang="en-US" altLang="en-US" sz="1600" dirty="0">
                <a:solidFill>
                  <a:srgbClr val="000000"/>
                </a:solidFill>
              </a:rPr>
              <a:t>7	               a[</a:t>
            </a:r>
            <a:r>
              <a:rPr lang="en-US" altLang="en-US" sz="1600" dirty="0" err="1">
                <a:solidFill>
                  <a:srgbClr val="000000"/>
                </a:solidFill>
              </a:rPr>
              <a:t>i</a:t>
            </a:r>
            <a:r>
              <a:rPr lang="en-US" altLang="en-US" sz="1600" dirty="0">
                <a:solidFill>
                  <a:srgbClr val="000000"/>
                </a:solidFill>
              </a:rPr>
              <a:t>] = - a[</a:t>
            </a:r>
            <a:r>
              <a:rPr lang="en-US" altLang="en-US" sz="1600" dirty="0" err="1">
                <a:solidFill>
                  <a:srgbClr val="000000"/>
                </a:solidFill>
              </a:rPr>
              <a:t>i</a:t>
            </a:r>
            <a:r>
              <a:rPr lang="en-US" altLang="en-US" sz="1600" dirty="0">
                <a:solidFill>
                  <a:srgbClr val="000000"/>
                </a:solidFill>
              </a:rPr>
              <a:t>];</a:t>
            </a:r>
          </a:p>
          <a:p>
            <a:pPr eaLnBrk="1" hangingPunct="1">
              <a:lnSpc>
                <a:spcPct val="75000"/>
              </a:lnSpc>
              <a:spcBef>
                <a:spcPts val="1000"/>
              </a:spcBef>
            </a:pPr>
            <a:r>
              <a:rPr lang="en-US" altLang="en-US" sz="1600" dirty="0">
                <a:solidFill>
                  <a:srgbClr val="000000"/>
                </a:solidFill>
              </a:rPr>
              <a:t>8	                </a:t>
            </a:r>
            <a:r>
              <a:rPr lang="en-US" altLang="en-US" sz="1600" dirty="0" err="1">
                <a:solidFill>
                  <a:srgbClr val="000000"/>
                </a:solidFill>
              </a:rPr>
              <a:t>i</a:t>
            </a:r>
            <a:r>
              <a:rPr lang="en-US" altLang="en-US" sz="1600" dirty="0">
                <a:solidFill>
                  <a:srgbClr val="000000"/>
                </a:solidFill>
              </a:rPr>
              <a:t>++;</a:t>
            </a:r>
          </a:p>
          <a:p>
            <a:pPr eaLnBrk="1" hangingPunct="1">
              <a:lnSpc>
                <a:spcPct val="75000"/>
              </a:lnSpc>
              <a:spcBef>
                <a:spcPts val="1000"/>
              </a:spcBef>
            </a:pPr>
            <a:r>
              <a:rPr lang="en-US" altLang="en-US" sz="1600" dirty="0">
                <a:solidFill>
                  <a:srgbClr val="000000"/>
                </a:solidFill>
              </a:rPr>
              <a:t>9	       }</a:t>
            </a:r>
          </a:p>
          <a:p>
            <a:pPr eaLnBrk="1" hangingPunct="1">
              <a:lnSpc>
                <a:spcPct val="75000"/>
              </a:lnSpc>
              <a:spcBef>
                <a:spcPts val="1000"/>
              </a:spcBef>
            </a:pPr>
            <a:r>
              <a:rPr lang="en-US" altLang="en-US" sz="1600" dirty="0">
                <a:solidFill>
                  <a:srgbClr val="000000"/>
                </a:solidFill>
              </a:rPr>
              <a:t>10	       return 1;</a:t>
            </a:r>
          </a:p>
          <a:p>
            <a:pPr eaLnBrk="1" hangingPunct="1">
              <a:lnSpc>
                <a:spcPct val="75000"/>
              </a:lnSpc>
              <a:spcBef>
                <a:spcPts val="1000"/>
              </a:spcBef>
            </a:pPr>
            <a:r>
              <a:rPr lang="en-US" altLang="en-US" sz="1600" dirty="0">
                <a:solidFill>
                  <a:srgbClr val="000000"/>
                </a:solidFill>
              </a:rPr>
              <a:t>11		}</a:t>
            </a:r>
          </a:p>
          <a:p>
            <a:pPr eaLnBrk="1" hangingPunct="1">
              <a:lnSpc>
                <a:spcPct val="75000"/>
              </a:lnSpc>
              <a:spcBef>
                <a:spcPts val="1000"/>
              </a:spcBef>
            </a:pPr>
            <a:r>
              <a:rPr lang="en-US" altLang="en-US" sz="1600" b="1" dirty="0">
                <a:solidFill>
                  <a:srgbClr val="000000"/>
                </a:solidFill>
              </a:rPr>
              <a:t>One test case </a:t>
            </a:r>
            <a:r>
              <a:rPr lang="en-US" altLang="en-US" sz="1600" b="1" dirty="0">
                <a:solidFill>
                  <a:srgbClr val="FF3300"/>
                </a:solidFill>
              </a:rPr>
              <a:t>n=1, a[0]=-7, x=9</a:t>
            </a:r>
            <a:r>
              <a:rPr lang="en-US" altLang="en-US" sz="1600" b="1" dirty="0">
                <a:solidFill>
                  <a:srgbClr val="000000"/>
                </a:solidFill>
              </a:rPr>
              <a:t> covers everything , </a:t>
            </a:r>
          </a:p>
          <a:p>
            <a:pPr eaLnBrk="1" hangingPunct="1">
              <a:lnSpc>
                <a:spcPct val="75000"/>
              </a:lnSpc>
              <a:spcBef>
                <a:spcPts val="1000"/>
              </a:spcBef>
            </a:pPr>
            <a:r>
              <a:rPr lang="en-US" altLang="en-US" sz="1600" b="1" dirty="0">
                <a:solidFill>
                  <a:srgbClr val="0000FF"/>
                </a:solidFill>
              </a:rPr>
              <a:t>Flow 1 - &gt; 2 - &gt; 3 - &gt; 4 - &gt; 5 - &gt; 6 - &gt; 7 - &gt; 8 - &gt; 9 - &gt; 10 - &gt; 11</a:t>
            </a:r>
            <a:r>
              <a:rPr lang="en-US" altLang="en-US" sz="1600" b="1" dirty="0">
                <a:solidFill>
                  <a:srgbClr val="000000"/>
                </a:solidFill>
              </a:rPr>
              <a:t>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
            <a:extLst>
              <a:ext uri="{FF2B5EF4-FFF2-40B4-BE49-F238E27FC236}">
                <a16:creationId xmlns:a16="http://schemas.microsoft.com/office/drawing/2014/main" id="{AD629D8F-845A-F04B-6AD7-C6E216D11F24}"/>
              </a:ext>
            </a:extLst>
          </p:cNvPr>
          <p:cNvSpPr>
            <a:spLocks noChangeArrowheads="1"/>
          </p:cNvSpPr>
          <p:nvPr/>
        </p:nvSpPr>
        <p:spPr bwMode="auto">
          <a:xfrm>
            <a:off x="1601788" y="0"/>
            <a:ext cx="7161212"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r>
              <a:rPr lang="en-US" altLang="en-US" sz="2000" dirty="0">
                <a:solidFill>
                  <a:srgbClr val="4E84C4"/>
                </a:solidFill>
              </a:rPr>
              <a:t>White Box Technique: Branch or Decision Coverage</a:t>
            </a:r>
            <a:endParaRPr lang="en-US" altLang="en-US" sz="2000" dirty="0">
              <a:solidFill>
                <a:srgbClr val="0000CC"/>
              </a:solidFill>
            </a:endParaRPr>
          </a:p>
        </p:txBody>
      </p:sp>
      <p:sp>
        <p:nvSpPr>
          <p:cNvPr id="12291" name="Rectangle 2">
            <a:extLst>
              <a:ext uri="{FF2B5EF4-FFF2-40B4-BE49-F238E27FC236}">
                <a16:creationId xmlns:a16="http://schemas.microsoft.com/office/drawing/2014/main" id="{1C3D1FAF-B0ED-98FA-FD03-D220FC3BAE52}"/>
              </a:ext>
            </a:extLst>
          </p:cNvPr>
          <p:cNvSpPr>
            <a:spLocks noChangeArrowheads="1"/>
          </p:cNvSpPr>
          <p:nvPr/>
        </p:nvSpPr>
        <p:spPr bwMode="auto">
          <a:xfrm>
            <a:off x="1676400" y="447675"/>
            <a:ext cx="8839200"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gn="just" eaLnBrk="1" hangingPunct="1"/>
            <a:r>
              <a:rPr lang="en-US" altLang="en-US" dirty="0">
                <a:solidFill>
                  <a:srgbClr val="000000"/>
                </a:solidFill>
              </a:rPr>
              <a:t>A test coverage criteria which requires that for each decision point or each</a:t>
            </a:r>
          </a:p>
          <a:p>
            <a:pPr algn="just" eaLnBrk="1" hangingPunct="1">
              <a:buClrTx/>
              <a:buSzTx/>
            </a:pPr>
            <a:r>
              <a:rPr lang="en-US" altLang="en-US" dirty="0">
                <a:solidFill>
                  <a:srgbClr val="000000"/>
                </a:solidFill>
              </a:rPr>
              <a:t>possible branch be executed at least once </a:t>
            </a:r>
          </a:p>
        </p:txBody>
      </p:sp>
      <p:sp>
        <p:nvSpPr>
          <p:cNvPr id="12292" name="Rectangle 3">
            <a:extLst>
              <a:ext uri="{FF2B5EF4-FFF2-40B4-BE49-F238E27FC236}">
                <a16:creationId xmlns:a16="http://schemas.microsoft.com/office/drawing/2014/main" id="{7484B7AF-5D42-F12C-175D-2ABFF5F22FDF}"/>
              </a:ext>
            </a:extLst>
          </p:cNvPr>
          <p:cNvSpPr>
            <a:spLocks noChangeArrowheads="1"/>
          </p:cNvSpPr>
          <p:nvPr/>
        </p:nvSpPr>
        <p:spPr bwMode="auto">
          <a:xfrm>
            <a:off x="1954214" y="1089026"/>
            <a:ext cx="1024937" cy="34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hangingPunct="1"/>
            <a:r>
              <a:rPr lang="en-US" altLang="en-US" sz="1600" b="1">
                <a:solidFill>
                  <a:srgbClr val="000000"/>
                </a:solidFill>
              </a:rPr>
              <a:t>Example</a:t>
            </a:r>
          </a:p>
        </p:txBody>
      </p:sp>
      <p:sp>
        <p:nvSpPr>
          <p:cNvPr id="12293" name="Text Box 4">
            <a:extLst>
              <a:ext uri="{FF2B5EF4-FFF2-40B4-BE49-F238E27FC236}">
                <a16:creationId xmlns:a16="http://schemas.microsoft.com/office/drawing/2014/main" id="{C3B95218-BA27-B36F-B4DE-FE8D9E1F0048}"/>
              </a:ext>
            </a:extLst>
          </p:cNvPr>
          <p:cNvSpPr txBox="1">
            <a:spLocks noChangeArrowheads="1"/>
          </p:cNvSpPr>
          <p:nvPr/>
        </p:nvSpPr>
        <p:spPr bwMode="auto">
          <a:xfrm>
            <a:off x="1785938" y="1905000"/>
            <a:ext cx="7239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defRPr>
            </a:lvl9pPr>
          </a:lstStyle>
          <a:p>
            <a:pPr eaLnBrk="1" hangingPunct="1">
              <a:spcBef>
                <a:spcPts val="1125"/>
              </a:spcBef>
            </a:pPr>
            <a:r>
              <a:rPr lang="en-US" altLang="en-US">
                <a:solidFill>
                  <a:srgbClr val="000000"/>
                </a:solidFill>
              </a:rPr>
              <a:t>   		</a:t>
            </a:r>
          </a:p>
        </p:txBody>
      </p:sp>
      <p:sp>
        <p:nvSpPr>
          <p:cNvPr id="12294" name="Text Box 5">
            <a:extLst>
              <a:ext uri="{FF2B5EF4-FFF2-40B4-BE49-F238E27FC236}">
                <a16:creationId xmlns:a16="http://schemas.microsoft.com/office/drawing/2014/main" id="{98B8A9C9-4950-3520-B01A-1E66E9737BD3}"/>
              </a:ext>
            </a:extLst>
          </p:cNvPr>
          <p:cNvSpPr txBox="1">
            <a:spLocks noChangeArrowheads="1"/>
          </p:cNvSpPr>
          <p:nvPr/>
        </p:nvSpPr>
        <p:spPr bwMode="auto">
          <a:xfrm>
            <a:off x="3810000" y="1243014"/>
            <a:ext cx="3352800" cy="3144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defRPr>
            </a:lvl9pPr>
          </a:lstStyle>
          <a:p>
            <a:pPr eaLnBrk="1" hangingPunct="1">
              <a:lnSpc>
                <a:spcPct val="65000"/>
              </a:lnSpc>
              <a:spcBef>
                <a:spcPts val="1000"/>
              </a:spcBef>
            </a:pPr>
            <a:r>
              <a:rPr lang="en-US" altLang="en-US" sz="1600">
                <a:solidFill>
                  <a:srgbClr val="000000"/>
                </a:solidFill>
              </a:rPr>
              <a:t>1	int select ( int a[], int n, int x)</a:t>
            </a:r>
          </a:p>
          <a:p>
            <a:pPr eaLnBrk="1" hangingPunct="1">
              <a:lnSpc>
                <a:spcPct val="65000"/>
              </a:lnSpc>
              <a:spcBef>
                <a:spcPts val="1000"/>
              </a:spcBef>
            </a:pPr>
            <a:r>
              <a:rPr lang="en-US" altLang="en-US" sz="1600">
                <a:solidFill>
                  <a:srgbClr val="000000"/>
                </a:solidFill>
              </a:rPr>
              <a:t>2	{</a:t>
            </a:r>
          </a:p>
          <a:p>
            <a:pPr eaLnBrk="1" hangingPunct="1">
              <a:lnSpc>
                <a:spcPct val="65000"/>
              </a:lnSpc>
              <a:spcBef>
                <a:spcPts val="1000"/>
              </a:spcBef>
            </a:pPr>
            <a:r>
              <a:rPr lang="en-US" altLang="en-US" sz="1600">
                <a:solidFill>
                  <a:srgbClr val="000000"/>
                </a:solidFill>
              </a:rPr>
              <a:t>3	      int i = 0;</a:t>
            </a:r>
          </a:p>
          <a:p>
            <a:pPr eaLnBrk="1" hangingPunct="1">
              <a:lnSpc>
                <a:spcPct val="65000"/>
              </a:lnSpc>
              <a:spcBef>
                <a:spcPts val="1000"/>
              </a:spcBef>
            </a:pPr>
            <a:r>
              <a:rPr lang="en-US" altLang="en-US" sz="1600">
                <a:solidFill>
                  <a:srgbClr val="000000"/>
                </a:solidFill>
              </a:rPr>
              <a:t>4	      while ( i &lt; n &amp;&amp; a[i] &lt; x )</a:t>
            </a:r>
          </a:p>
          <a:p>
            <a:pPr eaLnBrk="1" hangingPunct="1">
              <a:lnSpc>
                <a:spcPct val="65000"/>
              </a:lnSpc>
              <a:spcBef>
                <a:spcPts val="1000"/>
              </a:spcBef>
            </a:pPr>
            <a:r>
              <a:rPr lang="en-US" altLang="en-US" sz="1600">
                <a:solidFill>
                  <a:srgbClr val="000000"/>
                </a:solidFill>
              </a:rPr>
              <a:t>5	      {</a:t>
            </a:r>
          </a:p>
          <a:p>
            <a:pPr eaLnBrk="1" hangingPunct="1">
              <a:lnSpc>
                <a:spcPct val="65000"/>
              </a:lnSpc>
              <a:spcBef>
                <a:spcPts val="1000"/>
              </a:spcBef>
            </a:pPr>
            <a:r>
              <a:rPr lang="en-US" altLang="en-US" sz="1600">
                <a:solidFill>
                  <a:srgbClr val="000000"/>
                </a:solidFill>
              </a:rPr>
              <a:t>6	            if (a[i] &lt; 0)</a:t>
            </a:r>
          </a:p>
          <a:p>
            <a:pPr eaLnBrk="1" hangingPunct="1">
              <a:lnSpc>
                <a:spcPct val="65000"/>
              </a:lnSpc>
              <a:spcBef>
                <a:spcPts val="1000"/>
              </a:spcBef>
            </a:pPr>
            <a:r>
              <a:rPr lang="en-US" altLang="en-US" sz="1600">
                <a:solidFill>
                  <a:srgbClr val="000000"/>
                </a:solidFill>
              </a:rPr>
              <a:t>7	               a[i] = - a[i];</a:t>
            </a:r>
          </a:p>
          <a:p>
            <a:pPr eaLnBrk="1" hangingPunct="1">
              <a:lnSpc>
                <a:spcPct val="65000"/>
              </a:lnSpc>
              <a:spcBef>
                <a:spcPts val="1000"/>
              </a:spcBef>
            </a:pPr>
            <a:r>
              <a:rPr lang="en-US" altLang="en-US" sz="1600">
                <a:solidFill>
                  <a:srgbClr val="000000"/>
                </a:solidFill>
              </a:rPr>
              <a:t>8	                i++;</a:t>
            </a:r>
          </a:p>
          <a:p>
            <a:pPr eaLnBrk="1" hangingPunct="1">
              <a:lnSpc>
                <a:spcPct val="65000"/>
              </a:lnSpc>
              <a:spcBef>
                <a:spcPts val="1000"/>
              </a:spcBef>
            </a:pPr>
            <a:r>
              <a:rPr lang="en-US" altLang="en-US" sz="1600">
                <a:solidFill>
                  <a:srgbClr val="000000"/>
                </a:solidFill>
              </a:rPr>
              <a:t>9	       }</a:t>
            </a:r>
          </a:p>
          <a:p>
            <a:pPr eaLnBrk="1" hangingPunct="1">
              <a:lnSpc>
                <a:spcPct val="65000"/>
              </a:lnSpc>
              <a:spcBef>
                <a:spcPts val="1000"/>
              </a:spcBef>
            </a:pPr>
            <a:r>
              <a:rPr lang="en-US" altLang="en-US" sz="1600">
                <a:solidFill>
                  <a:srgbClr val="000000"/>
                </a:solidFill>
              </a:rPr>
              <a:t>10	       return 1;</a:t>
            </a:r>
          </a:p>
          <a:p>
            <a:pPr eaLnBrk="1" hangingPunct="1">
              <a:lnSpc>
                <a:spcPct val="65000"/>
              </a:lnSpc>
              <a:spcBef>
                <a:spcPts val="1000"/>
              </a:spcBef>
            </a:pPr>
            <a:r>
              <a:rPr lang="en-US" altLang="en-US" sz="1600">
                <a:solidFill>
                  <a:srgbClr val="000000"/>
                </a:solidFill>
              </a:rPr>
              <a:t>11	}</a:t>
            </a:r>
          </a:p>
        </p:txBody>
      </p:sp>
      <p:graphicFrame>
        <p:nvGraphicFramePr>
          <p:cNvPr id="36870" name="Group 6">
            <a:extLst>
              <a:ext uri="{FF2B5EF4-FFF2-40B4-BE49-F238E27FC236}">
                <a16:creationId xmlns:a16="http://schemas.microsoft.com/office/drawing/2014/main" id="{5C25ADE3-4C25-8BBB-885E-853C5D86ECB3}"/>
              </a:ext>
            </a:extLst>
          </p:cNvPr>
          <p:cNvGraphicFramePr>
            <a:graphicFrameLocks noGrp="1"/>
          </p:cNvGraphicFramePr>
          <p:nvPr/>
        </p:nvGraphicFramePr>
        <p:xfrm>
          <a:off x="1905000" y="4419600"/>
          <a:ext cx="8426450" cy="1156000"/>
        </p:xfrm>
        <a:graphic>
          <a:graphicData uri="http://schemas.openxmlformats.org/drawingml/2006/table">
            <a:tbl>
              <a:tblPr/>
              <a:tblGrid>
                <a:gridCol w="2938462">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5988">
                  <a:extLst>
                    <a:ext uri="{9D8B030D-6E8A-4147-A177-3AD203B41FA5}">
                      <a16:colId xmlns:a16="http://schemas.microsoft.com/office/drawing/2014/main" val="20002"/>
                    </a:ext>
                  </a:extLst>
                </a:gridCol>
                <a:gridCol w="704850">
                  <a:extLst>
                    <a:ext uri="{9D8B030D-6E8A-4147-A177-3AD203B41FA5}">
                      <a16:colId xmlns:a16="http://schemas.microsoft.com/office/drawing/2014/main" val="20003"/>
                    </a:ext>
                  </a:extLst>
                </a:gridCol>
                <a:gridCol w="863600">
                  <a:extLst>
                    <a:ext uri="{9D8B030D-6E8A-4147-A177-3AD203B41FA5}">
                      <a16:colId xmlns:a16="http://schemas.microsoft.com/office/drawing/2014/main" val="20004"/>
                    </a:ext>
                  </a:extLst>
                </a:gridCol>
                <a:gridCol w="2089150">
                  <a:extLst>
                    <a:ext uri="{9D8B030D-6E8A-4147-A177-3AD203B41FA5}">
                      <a16:colId xmlns:a16="http://schemas.microsoft.com/office/drawing/2014/main" val="20005"/>
                    </a:ext>
                  </a:extLst>
                </a:gridCol>
              </a:tblGrid>
              <a:tr h="343061">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1" i="0" u="none" strike="noStrike" cap="none" normalizeH="0" baseline="0" dirty="0">
                          <a:ln>
                            <a:noFill/>
                          </a:ln>
                          <a:solidFill>
                            <a:srgbClr val="000000"/>
                          </a:solidFill>
                          <a:effectLst/>
                          <a:latin typeface="Times New Roman" pitchFamily="18" charset="0"/>
                          <a:ea typeface="Arial Unicode MS" pitchFamily="34" charset="-128"/>
                          <a:cs typeface="Times New Roman" pitchFamily="18" charset="0"/>
                        </a:rPr>
                        <a:t>Branch coverage</a:t>
                      </a:r>
                    </a:p>
                  </a:txBody>
                  <a:tcPr marL="90000" marR="90000" marT="76987" marB="46768"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1"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i</a:t>
                      </a:r>
                    </a:p>
                  </a:txBody>
                  <a:tcPr marL="90000" marR="90000" marT="76987" marB="46768"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1"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n</a:t>
                      </a:r>
                    </a:p>
                  </a:txBody>
                  <a:tcPr marL="90000" marR="90000" marT="76987" marB="46768"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1"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x</a:t>
                      </a:r>
                    </a:p>
                  </a:txBody>
                  <a:tcPr marL="90000" marR="90000" marT="76987" marB="46768"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1"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a[i]</a:t>
                      </a:r>
                    </a:p>
                  </a:txBody>
                  <a:tcPr marL="90000" marR="90000" marT="76987" marB="46768"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1"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Branch Outcome</a:t>
                      </a:r>
                    </a:p>
                  </a:txBody>
                  <a:tcPr marL="90000" marR="90000" marT="76987" marB="46768"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3061">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while ( i &lt; n &amp;&amp; a[i] &lt; x )</a:t>
                      </a:r>
                    </a:p>
                  </a:txBody>
                  <a:tcPr marL="90000" marR="90000" marT="76987" marB="46768"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0</a:t>
                      </a:r>
                    </a:p>
                  </a:txBody>
                  <a:tcPr marL="90000" marR="90000" marT="76987" marB="46768"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dirty="0">
                          <a:ln>
                            <a:noFill/>
                          </a:ln>
                          <a:solidFill>
                            <a:srgbClr val="000000"/>
                          </a:solidFill>
                          <a:effectLst/>
                          <a:latin typeface="Times New Roman" pitchFamily="18" charset="0"/>
                          <a:ea typeface="Arial Unicode MS" pitchFamily="34" charset="-128"/>
                          <a:cs typeface="Times New Roman" pitchFamily="18" charset="0"/>
                        </a:rPr>
                        <a:t>1</a:t>
                      </a:r>
                    </a:p>
                  </a:txBody>
                  <a:tcPr marL="90000" marR="90000" marT="76987" marB="46768"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9</a:t>
                      </a:r>
                    </a:p>
                  </a:txBody>
                  <a:tcPr marL="90000" marR="90000" marT="76987" marB="46768"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-7</a:t>
                      </a:r>
                    </a:p>
                  </a:txBody>
                  <a:tcPr marL="90000" marR="90000" marT="76987" marB="46768"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True</a:t>
                      </a:r>
                    </a:p>
                  </a:txBody>
                  <a:tcPr marL="90000" marR="90000" marT="76987" marB="46768"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9578">
                <a:tc>
                  <a:txBody>
                    <a:bodyPr/>
                    <a:lstStyle/>
                    <a:p>
                      <a:endParaRPr lang="en-IN" sz="1800" dirty="0"/>
                    </a:p>
                  </a:txBody>
                  <a:tcPr marT="45689" marB="45689" anchor="ctr"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0</a:t>
                      </a:r>
                    </a:p>
                  </a:txBody>
                  <a:tcPr marL="90000" marR="90000" marT="76987" marB="46768"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1</a:t>
                      </a:r>
                    </a:p>
                  </a:txBody>
                  <a:tcPr marL="90000" marR="90000" marT="76987" marB="46768"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7</a:t>
                      </a:r>
                    </a:p>
                  </a:txBody>
                  <a:tcPr marL="90000" marR="90000" marT="76987" marB="46768"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9</a:t>
                      </a:r>
                    </a:p>
                  </a:txBody>
                  <a:tcPr marL="90000" marR="90000" marT="76987" marB="46768"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dirty="0">
                          <a:ln>
                            <a:noFill/>
                          </a:ln>
                          <a:solidFill>
                            <a:srgbClr val="000000"/>
                          </a:solidFill>
                          <a:effectLst/>
                          <a:latin typeface="Times New Roman" pitchFamily="18" charset="0"/>
                          <a:ea typeface="Arial Unicode MS" pitchFamily="34" charset="-128"/>
                          <a:cs typeface="Times New Roman" pitchFamily="18" charset="0"/>
                        </a:rPr>
                        <a:t>False</a:t>
                      </a:r>
                    </a:p>
                  </a:txBody>
                  <a:tcPr marL="90000" marR="90000" marT="76987" marB="46768"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2325" name="Rectangle 70">
            <a:extLst>
              <a:ext uri="{FF2B5EF4-FFF2-40B4-BE49-F238E27FC236}">
                <a16:creationId xmlns:a16="http://schemas.microsoft.com/office/drawing/2014/main" id="{07138DC8-AD3A-FD84-A1ED-C300C49A487B}"/>
              </a:ext>
            </a:extLst>
          </p:cNvPr>
          <p:cNvSpPr>
            <a:spLocks noChangeArrowheads="1"/>
          </p:cNvSpPr>
          <p:nvPr/>
        </p:nvSpPr>
        <p:spPr bwMode="auto">
          <a:xfrm>
            <a:off x="1809750" y="5545139"/>
            <a:ext cx="8629650" cy="71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hangingPunct="1">
              <a:spcBef>
                <a:spcPts val="1000"/>
              </a:spcBef>
            </a:pPr>
            <a:r>
              <a:rPr lang="en-US" altLang="en-US" sz="1600" b="1">
                <a:solidFill>
                  <a:srgbClr val="0000FF"/>
                </a:solidFill>
              </a:rPr>
              <a:t>Flow A : 1 - &gt; 2 - &gt; 3 - &gt; 4 - &gt; 5 - &gt; 6 - &gt; 7 - &gt; 8 - &gt; 9 - &gt; 10 - &gt; 11</a:t>
            </a:r>
          </a:p>
          <a:p>
            <a:pPr eaLnBrk="1" hangingPunct="1">
              <a:spcBef>
                <a:spcPts val="1000"/>
              </a:spcBef>
            </a:pPr>
            <a:r>
              <a:rPr lang="en-US" altLang="en-US" sz="1600" b="1">
                <a:solidFill>
                  <a:srgbClr val="0000FF"/>
                </a:solidFill>
              </a:rPr>
              <a:t>Flow B : 1 - &gt; 2 - &gt; 3 - &gt; 4 - &gt; 10 - &gt; 11</a:t>
            </a:r>
          </a:p>
        </p:txBody>
      </p:sp>
      <p:sp>
        <p:nvSpPr>
          <p:cNvPr id="12326" name="Text Box 71">
            <a:extLst>
              <a:ext uri="{FF2B5EF4-FFF2-40B4-BE49-F238E27FC236}">
                <a16:creationId xmlns:a16="http://schemas.microsoft.com/office/drawing/2014/main" id="{A8850B69-2683-3A57-EC62-ECF29DD67539}"/>
              </a:ext>
            </a:extLst>
          </p:cNvPr>
          <p:cNvSpPr txBox="1">
            <a:spLocks noChangeArrowheads="1"/>
          </p:cNvSpPr>
          <p:nvPr/>
        </p:nvSpPr>
        <p:spPr bwMode="auto">
          <a:xfrm>
            <a:off x="1828800" y="4114801"/>
            <a:ext cx="1371600" cy="34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hangingPunct="1">
              <a:spcBef>
                <a:spcPts val="1000"/>
              </a:spcBef>
            </a:pPr>
            <a:r>
              <a:rPr lang="en-US" altLang="en-US" sz="1600" b="1">
                <a:solidFill>
                  <a:srgbClr val="000000"/>
                </a:solidFill>
              </a:rPr>
              <a:t>Test Data</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
            <a:extLst>
              <a:ext uri="{FF2B5EF4-FFF2-40B4-BE49-F238E27FC236}">
                <a16:creationId xmlns:a16="http://schemas.microsoft.com/office/drawing/2014/main" id="{42F0D4CE-857D-C7DE-90AA-569C5C6256B3}"/>
              </a:ext>
            </a:extLst>
          </p:cNvPr>
          <p:cNvSpPr>
            <a:spLocks noChangeArrowheads="1"/>
          </p:cNvSpPr>
          <p:nvPr/>
        </p:nvSpPr>
        <p:spPr bwMode="auto">
          <a:xfrm>
            <a:off x="1541902" y="246630"/>
            <a:ext cx="6777037"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r>
              <a:rPr lang="en-US" altLang="en-US" sz="2000" dirty="0">
                <a:solidFill>
                  <a:srgbClr val="4E84C4"/>
                </a:solidFill>
              </a:rPr>
              <a:t>White Box Technique: Multiple Condition Coverage</a:t>
            </a:r>
            <a:endParaRPr lang="en-US" altLang="en-US" sz="2000" dirty="0">
              <a:solidFill>
                <a:srgbClr val="0000CC"/>
              </a:solidFill>
            </a:endParaRPr>
          </a:p>
        </p:txBody>
      </p:sp>
      <p:sp>
        <p:nvSpPr>
          <p:cNvPr id="13315" name="Rectangle 2">
            <a:extLst>
              <a:ext uri="{FF2B5EF4-FFF2-40B4-BE49-F238E27FC236}">
                <a16:creationId xmlns:a16="http://schemas.microsoft.com/office/drawing/2014/main" id="{04E2B98F-495F-1370-617E-145D38C72748}"/>
              </a:ext>
            </a:extLst>
          </p:cNvPr>
          <p:cNvSpPr>
            <a:spLocks noChangeArrowheads="1"/>
          </p:cNvSpPr>
          <p:nvPr/>
        </p:nvSpPr>
        <p:spPr bwMode="auto">
          <a:xfrm>
            <a:off x="1638300" y="613786"/>
            <a:ext cx="8915400"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gn="just" eaLnBrk="1" hangingPunct="1">
              <a:buFont typeface="Wingdings" pitchFamily="2" charset="2"/>
              <a:buChar char="§"/>
            </a:pPr>
            <a:r>
              <a:rPr lang="en-US" altLang="en-US" dirty="0">
                <a:solidFill>
                  <a:srgbClr val="000000"/>
                </a:solidFill>
              </a:rPr>
              <a:t> 	A test coverage criteria which requires enough test cases such that all possible combinations of condition outcomes in each decision, and all points of entry, are invoked at least once. </a:t>
            </a:r>
          </a:p>
          <a:p>
            <a:pPr algn="just" eaLnBrk="1" hangingPunct="1"/>
            <a:endParaRPr lang="en-US" altLang="en-US" dirty="0">
              <a:solidFill>
                <a:srgbClr val="000000"/>
              </a:solidFill>
            </a:endParaRPr>
          </a:p>
          <a:p>
            <a:pPr algn="just" eaLnBrk="1" hangingPunct="1">
              <a:buFont typeface="Wingdings" pitchFamily="2" charset="2"/>
              <a:buChar char="§"/>
            </a:pPr>
            <a:r>
              <a:rPr lang="en-US" altLang="en-US" dirty="0">
                <a:solidFill>
                  <a:srgbClr val="000000"/>
                </a:solidFill>
              </a:rPr>
              <a:t> 	A large number of test cases may be required for full multiple condition coverage</a:t>
            </a:r>
          </a:p>
        </p:txBody>
      </p:sp>
      <p:sp>
        <p:nvSpPr>
          <p:cNvPr id="13316" name="Rectangle 3">
            <a:extLst>
              <a:ext uri="{FF2B5EF4-FFF2-40B4-BE49-F238E27FC236}">
                <a16:creationId xmlns:a16="http://schemas.microsoft.com/office/drawing/2014/main" id="{A07E6969-2633-391A-0053-638C9D02E229}"/>
              </a:ext>
            </a:extLst>
          </p:cNvPr>
          <p:cNvSpPr>
            <a:spLocks noChangeArrowheads="1"/>
          </p:cNvSpPr>
          <p:nvPr/>
        </p:nvSpPr>
        <p:spPr bwMode="auto">
          <a:xfrm>
            <a:off x="1828801" y="2209801"/>
            <a:ext cx="1024937" cy="34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hangingPunct="1"/>
            <a:r>
              <a:rPr lang="en-US" altLang="en-US" sz="1600" b="1">
                <a:solidFill>
                  <a:srgbClr val="000000"/>
                </a:solidFill>
              </a:rPr>
              <a:t>Example</a:t>
            </a:r>
          </a:p>
        </p:txBody>
      </p:sp>
      <p:sp>
        <p:nvSpPr>
          <p:cNvPr id="13317" name="Text Box 4">
            <a:extLst>
              <a:ext uri="{FF2B5EF4-FFF2-40B4-BE49-F238E27FC236}">
                <a16:creationId xmlns:a16="http://schemas.microsoft.com/office/drawing/2014/main" id="{36BC58CE-285E-2E3C-85B9-C26D6382D553}"/>
              </a:ext>
            </a:extLst>
          </p:cNvPr>
          <p:cNvSpPr txBox="1">
            <a:spLocks noChangeArrowheads="1"/>
          </p:cNvSpPr>
          <p:nvPr/>
        </p:nvSpPr>
        <p:spPr bwMode="auto">
          <a:xfrm>
            <a:off x="1752600" y="2667001"/>
            <a:ext cx="3352800" cy="3144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defRPr>
            </a:lvl9pPr>
          </a:lstStyle>
          <a:p>
            <a:pPr eaLnBrk="1" hangingPunct="1">
              <a:lnSpc>
                <a:spcPct val="65000"/>
              </a:lnSpc>
              <a:spcBef>
                <a:spcPts val="1000"/>
              </a:spcBef>
            </a:pPr>
            <a:r>
              <a:rPr lang="en-US" altLang="en-US" sz="1600" dirty="0">
                <a:solidFill>
                  <a:srgbClr val="000000"/>
                </a:solidFill>
              </a:rPr>
              <a:t>1	int select ( int a[], int n, int x)</a:t>
            </a:r>
          </a:p>
          <a:p>
            <a:pPr eaLnBrk="1" hangingPunct="1">
              <a:lnSpc>
                <a:spcPct val="65000"/>
              </a:lnSpc>
              <a:spcBef>
                <a:spcPts val="1000"/>
              </a:spcBef>
            </a:pPr>
            <a:r>
              <a:rPr lang="en-US" altLang="en-US" sz="1600" dirty="0">
                <a:solidFill>
                  <a:srgbClr val="000000"/>
                </a:solidFill>
              </a:rPr>
              <a:t>2	{</a:t>
            </a:r>
          </a:p>
          <a:p>
            <a:pPr eaLnBrk="1" hangingPunct="1">
              <a:lnSpc>
                <a:spcPct val="65000"/>
              </a:lnSpc>
              <a:spcBef>
                <a:spcPts val="1000"/>
              </a:spcBef>
            </a:pPr>
            <a:r>
              <a:rPr lang="en-US" altLang="en-US" sz="1600" dirty="0">
                <a:solidFill>
                  <a:srgbClr val="000000"/>
                </a:solidFill>
              </a:rPr>
              <a:t>3	      int </a:t>
            </a:r>
            <a:r>
              <a:rPr lang="en-US" altLang="en-US" sz="1600" dirty="0" err="1">
                <a:solidFill>
                  <a:srgbClr val="000000"/>
                </a:solidFill>
              </a:rPr>
              <a:t>i</a:t>
            </a:r>
            <a:r>
              <a:rPr lang="en-US" altLang="en-US" sz="1600" dirty="0">
                <a:solidFill>
                  <a:srgbClr val="000000"/>
                </a:solidFill>
              </a:rPr>
              <a:t> = 0;</a:t>
            </a:r>
          </a:p>
          <a:p>
            <a:pPr eaLnBrk="1" hangingPunct="1">
              <a:lnSpc>
                <a:spcPct val="65000"/>
              </a:lnSpc>
              <a:spcBef>
                <a:spcPts val="1000"/>
              </a:spcBef>
            </a:pPr>
            <a:r>
              <a:rPr lang="en-US" altLang="en-US" sz="1600" dirty="0">
                <a:solidFill>
                  <a:srgbClr val="000000"/>
                </a:solidFill>
              </a:rPr>
              <a:t>4	      while ( </a:t>
            </a:r>
            <a:r>
              <a:rPr lang="en-US" altLang="en-US" sz="1600" dirty="0" err="1">
                <a:solidFill>
                  <a:srgbClr val="000000"/>
                </a:solidFill>
              </a:rPr>
              <a:t>i</a:t>
            </a:r>
            <a:r>
              <a:rPr lang="en-US" altLang="en-US" sz="1600" dirty="0">
                <a:solidFill>
                  <a:srgbClr val="000000"/>
                </a:solidFill>
              </a:rPr>
              <a:t> &lt; n &amp;&amp; a[</a:t>
            </a:r>
            <a:r>
              <a:rPr lang="en-US" altLang="en-US" sz="1600" dirty="0" err="1">
                <a:solidFill>
                  <a:srgbClr val="000000"/>
                </a:solidFill>
              </a:rPr>
              <a:t>i</a:t>
            </a:r>
            <a:r>
              <a:rPr lang="en-US" altLang="en-US" sz="1600" dirty="0">
                <a:solidFill>
                  <a:srgbClr val="000000"/>
                </a:solidFill>
              </a:rPr>
              <a:t>] &lt; x )</a:t>
            </a:r>
          </a:p>
          <a:p>
            <a:pPr eaLnBrk="1" hangingPunct="1">
              <a:lnSpc>
                <a:spcPct val="65000"/>
              </a:lnSpc>
              <a:spcBef>
                <a:spcPts val="1000"/>
              </a:spcBef>
            </a:pPr>
            <a:r>
              <a:rPr lang="en-US" altLang="en-US" sz="1600" dirty="0">
                <a:solidFill>
                  <a:srgbClr val="000000"/>
                </a:solidFill>
              </a:rPr>
              <a:t>5	      {</a:t>
            </a:r>
          </a:p>
          <a:p>
            <a:pPr eaLnBrk="1" hangingPunct="1">
              <a:lnSpc>
                <a:spcPct val="65000"/>
              </a:lnSpc>
              <a:spcBef>
                <a:spcPts val="1000"/>
              </a:spcBef>
            </a:pPr>
            <a:r>
              <a:rPr lang="en-US" altLang="en-US" sz="1600" dirty="0">
                <a:solidFill>
                  <a:srgbClr val="000000"/>
                </a:solidFill>
              </a:rPr>
              <a:t>6	            if (a[</a:t>
            </a:r>
            <a:r>
              <a:rPr lang="en-US" altLang="en-US" sz="1600" dirty="0" err="1">
                <a:solidFill>
                  <a:srgbClr val="000000"/>
                </a:solidFill>
              </a:rPr>
              <a:t>i</a:t>
            </a:r>
            <a:r>
              <a:rPr lang="en-US" altLang="en-US" sz="1600" dirty="0">
                <a:solidFill>
                  <a:srgbClr val="000000"/>
                </a:solidFill>
              </a:rPr>
              <a:t>] &lt; 0)</a:t>
            </a:r>
          </a:p>
          <a:p>
            <a:pPr eaLnBrk="1" hangingPunct="1">
              <a:lnSpc>
                <a:spcPct val="65000"/>
              </a:lnSpc>
              <a:spcBef>
                <a:spcPts val="1000"/>
              </a:spcBef>
            </a:pPr>
            <a:r>
              <a:rPr lang="en-US" altLang="en-US" sz="1600" dirty="0">
                <a:solidFill>
                  <a:srgbClr val="000000"/>
                </a:solidFill>
              </a:rPr>
              <a:t>7	               a[</a:t>
            </a:r>
            <a:r>
              <a:rPr lang="en-US" altLang="en-US" sz="1600" dirty="0" err="1">
                <a:solidFill>
                  <a:srgbClr val="000000"/>
                </a:solidFill>
              </a:rPr>
              <a:t>i</a:t>
            </a:r>
            <a:r>
              <a:rPr lang="en-US" altLang="en-US" sz="1600" dirty="0">
                <a:solidFill>
                  <a:srgbClr val="000000"/>
                </a:solidFill>
              </a:rPr>
              <a:t>] = - a[</a:t>
            </a:r>
            <a:r>
              <a:rPr lang="en-US" altLang="en-US" sz="1600" dirty="0" err="1">
                <a:solidFill>
                  <a:srgbClr val="000000"/>
                </a:solidFill>
              </a:rPr>
              <a:t>i</a:t>
            </a:r>
            <a:r>
              <a:rPr lang="en-US" altLang="en-US" sz="1600" dirty="0">
                <a:solidFill>
                  <a:srgbClr val="000000"/>
                </a:solidFill>
              </a:rPr>
              <a:t>];</a:t>
            </a:r>
          </a:p>
          <a:p>
            <a:pPr eaLnBrk="1" hangingPunct="1">
              <a:lnSpc>
                <a:spcPct val="65000"/>
              </a:lnSpc>
              <a:spcBef>
                <a:spcPts val="1000"/>
              </a:spcBef>
            </a:pPr>
            <a:r>
              <a:rPr lang="en-US" altLang="en-US" sz="1600" dirty="0">
                <a:solidFill>
                  <a:srgbClr val="000000"/>
                </a:solidFill>
              </a:rPr>
              <a:t>8	                </a:t>
            </a:r>
            <a:r>
              <a:rPr lang="en-US" altLang="en-US" sz="1600" dirty="0" err="1">
                <a:solidFill>
                  <a:srgbClr val="000000"/>
                </a:solidFill>
              </a:rPr>
              <a:t>i</a:t>
            </a:r>
            <a:r>
              <a:rPr lang="en-US" altLang="en-US" sz="1600" dirty="0">
                <a:solidFill>
                  <a:srgbClr val="000000"/>
                </a:solidFill>
              </a:rPr>
              <a:t>++;</a:t>
            </a:r>
          </a:p>
          <a:p>
            <a:pPr eaLnBrk="1" hangingPunct="1">
              <a:lnSpc>
                <a:spcPct val="65000"/>
              </a:lnSpc>
              <a:spcBef>
                <a:spcPts val="1000"/>
              </a:spcBef>
            </a:pPr>
            <a:r>
              <a:rPr lang="en-US" altLang="en-US" sz="1600" dirty="0">
                <a:solidFill>
                  <a:srgbClr val="000000"/>
                </a:solidFill>
              </a:rPr>
              <a:t>9	       }</a:t>
            </a:r>
          </a:p>
          <a:p>
            <a:pPr eaLnBrk="1" hangingPunct="1">
              <a:lnSpc>
                <a:spcPct val="65000"/>
              </a:lnSpc>
              <a:spcBef>
                <a:spcPts val="1000"/>
              </a:spcBef>
            </a:pPr>
            <a:r>
              <a:rPr lang="en-US" altLang="en-US" sz="1600" dirty="0">
                <a:solidFill>
                  <a:srgbClr val="000000"/>
                </a:solidFill>
              </a:rPr>
              <a:t>10	       return 1;</a:t>
            </a:r>
          </a:p>
          <a:p>
            <a:pPr eaLnBrk="1" hangingPunct="1">
              <a:lnSpc>
                <a:spcPct val="65000"/>
              </a:lnSpc>
              <a:spcBef>
                <a:spcPts val="1000"/>
              </a:spcBef>
            </a:pPr>
            <a:r>
              <a:rPr lang="en-US" altLang="en-US" sz="1600" dirty="0">
                <a:solidFill>
                  <a:srgbClr val="000000"/>
                </a:solidFill>
              </a:rPr>
              <a:t>11	}</a:t>
            </a:r>
          </a:p>
        </p:txBody>
      </p:sp>
      <p:graphicFrame>
        <p:nvGraphicFramePr>
          <p:cNvPr id="37893" name="Group 5">
            <a:extLst>
              <a:ext uri="{FF2B5EF4-FFF2-40B4-BE49-F238E27FC236}">
                <a16:creationId xmlns:a16="http://schemas.microsoft.com/office/drawing/2014/main" id="{85969AC2-A34E-85D4-5C26-CF05162D18F2}"/>
              </a:ext>
            </a:extLst>
          </p:cNvPr>
          <p:cNvGraphicFramePr>
            <a:graphicFrameLocks noGrp="1"/>
          </p:cNvGraphicFramePr>
          <p:nvPr>
            <p:extLst>
              <p:ext uri="{D42A27DB-BD31-4B8C-83A1-F6EECF244321}">
                <p14:modId xmlns:p14="http://schemas.microsoft.com/office/powerpoint/2010/main" val="1908486736"/>
              </p:ext>
            </p:extLst>
          </p:nvPr>
        </p:nvGraphicFramePr>
        <p:xfrm>
          <a:off x="5105401" y="2667000"/>
          <a:ext cx="5280025" cy="3651275"/>
        </p:xfrm>
        <a:graphic>
          <a:graphicData uri="http://schemas.openxmlformats.org/drawingml/2006/table">
            <a:tbl>
              <a:tblPr/>
              <a:tblGrid>
                <a:gridCol w="2078037">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534988">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1066800">
                  <a:extLst>
                    <a:ext uri="{9D8B030D-6E8A-4147-A177-3AD203B41FA5}">
                      <a16:colId xmlns:a16="http://schemas.microsoft.com/office/drawing/2014/main" val="20005"/>
                    </a:ext>
                  </a:extLst>
                </a:gridCol>
              </a:tblGrid>
              <a:tr h="566677">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1" i="0" u="none" strike="noStrike" cap="none" normalizeH="0" baseline="0" dirty="0">
                          <a:ln>
                            <a:noFill/>
                          </a:ln>
                          <a:solidFill>
                            <a:srgbClr val="000000"/>
                          </a:solidFill>
                          <a:effectLst/>
                          <a:latin typeface="Times New Roman" pitchFamily="18" charset="0"/>
                          <a:ea typeface="Arial Unicode MS" pitchFamily="34" charset="-128"/>
                          <a:cs typeface="Times New Roman" pitchFamily="18" charset="0"/>
                        </a:rPr>
                        <a:t>Multiple Condition Coverage</a:t>
                      </a:r>
                    </a:p>
                  </a:txBody>
                  <a:tcPr marL="90000" marR="90000" marT="77032" marB="46795"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1"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i</a:t>
                      </a:r>
                    </a:p>
                  </a:txBody>
                  <a:tcPr marL="90000" marR="90000" marT="77032" marB="46795"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1"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n</a:t>
                      </a:r>
                    </a:p>
                  </a:txBody>
                  <a:tcPr marL="90000" marR="90000" marT="77032" marB="46795"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1"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a[i]</a:t>
                      </a:r>
                    </a:p>
                  </a:txBody>
                  <a:tcPr marL="90000" marR="90000" marT="77032" marB="46795"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1"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x</a:t>
                      </a:r>
                    </a:p>
                  </a:txBody>
                  <a:tcPr marL="90000" marR="90000" marT="77032" marB="46795"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1"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Outcome </a:t>
                      </a:r>
                    </a:p>
                  </a:txBody>
                  <a:tcPr marL="90000" marR="90000" marT="77032" marB="46795"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61919">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dirty="0">
                          <a:ln>
                            <a:noFill/>
                          </a:ln>
                          <a:solidFill>
                            <a:srgbClr val="000000"/>
                          </a:solidFill>
                          <a:effectLst/>
                          <a:latin typeface="Arial" pitchFamily="34" charset="0"/>
                          <a:ea typeface="Arial Unicode MS" pitchFamily="34" charset="-128"/>
                          <a:cs typeface="Arial" pitchFamily="34" charset="0"/>
                        </a:rPr>
                        <a:t>while ( </a:t>
                      </a:r>
                      <a:r>
                        <a:rPr kumimoji="0" lang="en-US" sz="1600" b="0" i="0" u="none" strike="noStrike" cap="none" normalizeH="0" baseline="0" dirty="0" err="1">
                          <a:ln>
                            <a:noFill/>
                          </a:ln>
                          <a:solidFill>
                            <a:srgbClr val="000000"/>
                          </a:solidFill>
                          <a:effectLst/>
                          <a:latin typeface="Arial" pitchFamily="34" charset="0"/>
                          <a:ea typeface="Arial Unicode MS" pitchFamily="34" charset="-128"/>
                          <a:cs typeface="Arial" pitchFamily="34" charset="0"/>
                        </a:rPr>
                        <a:t>i</a:t>
                      </a:r>
                      <a:r>
                        <a:rPr kumimoji="0" lang="en-US" sz="1600" b="0" i="0" u="none" strike="noStrike" cap="none" normalizeH="0" baseline="0" dirty="0">
                          <a:ln>
                            <a:noFill/>
                          </a:ln>
                          <a:solidFill>
                            <a:srgbClr val="000000"/>
                          </a:solidFill>
                          <a:effectLst/>
                          <a:latin typeface="Arial" pitchFamily="34" charset="0"/>
                          <a:ea typeface="Arial Unicode MS" pitchFamily="34" charset="-128"/>
                          <a:cs typeface="Arial" pitchFamily="34" charset="0"/>
                        </a:rPr>
                        <a:t> &lt; n &amp;&amp; a[</a:t>
                      </a:r>
                      <a:r>
                        <a:rPr kumimoji="0" lang="en-US" sz="1600" b="0" i="0" u="none" strike="noStrike" cap="none" normalizeH="0" baseline="0" dirty="0" err="1">
                          <a:ln>
                            <a:noFill/>
                          </a:ln>
                          <a:solidFill>
                            <a:srgbClr val="000000"/>
                          </a:solidFill>
                          <a:effectLst/>
                          <a:latin typeface="Arial" pitchFamily="34" charset="0"/>
                          <a:ea typeface="Arial Unicode MS" pitchFamily="34" charset="-128"/>
                          <a:cs typeface="Arial" pitchFamily="34" charset="0"/>
                        </a:rPr>
                        <a:t>i</a:t>
                      </a:r>
                      <a:r>
                        <a:rPr kumimoji="0" lang="en-US" sz="1600" b="0" i="0" u="none" strike="noStrike" cap="none" normalizeH="0" baseline="0" dirty="0">
                          <a:ln>
                            <a:noFill/>
                          </a:ln>
                          <a:solidFill>
                            <a:srgbClr val="000000"/>
                          </a:solidFill>
                          <a:effectLst/>
                          <a:latin typeface="Arial" pitchFamily="34" charset="0"/>
                          <a:ea typeface="Arial Unicode MS" pitchFamily="34" charset="-128"/>
                          <a:cs typeface="Arial" pitchFamily="34" charset="0"/>
                        </a:rPr>
                        <a:t>] &lt; x )</a:t>
                      </a:r>
                    </a:p>
                  </a:txBody>
                  <a:tcPr marL="90000" marR="90000" marT="107268" marB="46795"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0</a:t>
                      </a:r>
                    </a:p>
                  </a:txBody>
                  <a:tcPr marL="90000" marR="90000" marT="77032" marB="46795"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4</a:t>
                      </a:r>
                    </a:p>
                  </a:txBody>
                  <a:tcPr marL="90000" marR="90000" marT="77032" marB="46795"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-10</a:t>
                      </a:r>
                    </a:p>
                  </a:txBody>
                  <a:tcPr marL="90000" marR="90000" marT="77032" marB="46795"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10</a:t>
                      </a:r>
                    </a:p>
                  </a:txBody>
                  <a:tcPr marL="90000" marR="90000" marT="77032" marB="46795"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True</a:t>
                      </a:r>
                    </a:p>
                  </a:txBody>
                  <a:tcPr marL="90000" marR="90000" marT="77032" marB="46795"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9849">
                <a:tc>
                  <a:txBody>
                    <a:bodyPr/>
                    <a:lstStyle/>
                    <a:p>
                      <a:endParaRPr lang="en-IN" sz="1800" dirty="0"/>
                    </a:p>
                  </a:txBody>
                  <a:tcPr marT="45715" marB="45715" anchor="ctr"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0</a:t>
                      </a:r>
                    </a:p>
                  </a:txBody>
                  <a:tcPr marL="90000" marR="90000" marT="77032" marB="46795"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4</a:t>
                      </a:r>
                    </a:p>
                  </a:txBody>
                  <a:tcPr marL="90000" marR="90000" marT="77032" marB="46795"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10</a:t>
                      </a:r>
                    </a:p>
                  </a:txBody>
                  <a:tcPr marL="90000" marR="90000" marT="77032" marB="46795"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10</a:t>
                      </a:r>
                    </a:p>
                  </a:txBody>
                  <a:tcPr marL="90000" marR="90000" marT="77032" marB="46795"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False</a:t>
                      </a:r>
                    </a:p>
                  </a:txBody>
                  <a:tcPr marL="90000" marR="90000" marT="77032" marB="46795"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9849">
                <a:tc>
                  <a:txBody>
                    <a:bodyPr/>
                    <a:lstStyle/>
                    <a:p>
                      <a:endParaRPr lang="en-IN" sz="1800"/>
                    </a:p>
                  </a:txBody>
                  <a:tcPr marT="45715" marB="45715" anchor="ctr"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0</a:t>
                      </a:r>
                    </a:p>
                  </a:txBody>
                  <a:tcPr marL="90000" marR="90000" marT="77032" marB="46795"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-4</a:t>
                      </a:r>
                    </a:p>
                  </a:txBody>
                  <a:tcPr marL="90000" marR="90000" marT="77032" marB="46795"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-10</a:t>
                      </a:r>
                    </a:p>
                  </a:txBody>
                  <a:tcPr marL="90000" marR="90000" marT="77032" marB="46795"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10</a:t>
                      </a:r>
                    </a:p>
                  </a:txBody>
                  <a:tcPr marL="90000" marR="90000" marT="77032" marB="46795"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False</a:t>
                      </a:r>
                    </a:p>
                  </a:txBody>
                  <a:tcPr marL="90000" marR="90000" marT="77032" marB="46795"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69849">
                <a:tc>
                  <a:txBody>
                    <a:bodyPr/>
                    <a:lstStyle/>
                    <a:p>
                      <a:endParaRPr lang="en-IN" sz="1800" dirty="0"/>
                    </a:p>
                  </a:txBody>
                  <a:tcPr marT="45715" marB="45715" anchor="ctr"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0</a:t>
                      </a:r>
                    </a:p>
                  </a:txBody>
                  <a:tcPr marL="90000" marR="90000" marT="77032" marB="46795"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-4</a:t>
                      </a:r>
                    </a:p>
                  </a:txBody>
                  <a:tcPr marL="90000" marR="90000" marT="77032" marB="46795"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10</a:t>
                      </a:r>
                    </a:p>
                  </a:txBody>
                  <a:tcPr marL="90000" marR="90000" marT="77032" marB="46795"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10</a:t>
                      </a:r>
                    </a:p>
                  </a:txBody>
                  <a:tcPr marL="90000" marR="90000" marT="77032" marB="46795"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False</a:t>
                      </a:r>
                    </a:p>
                  </a:txBody>
                  <a:tcPr marL="90000" marR="90000" marT="77032" marB="46795"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3259">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dirty="0">
                          <a:ln>
                            <a:noFill/>
                          </a:ln>
                          <a:solidFill>
                            <a:srgbClr val="000000"/>
                          </a:solidFill>
                          <a:effectLst/>
                          <a:latin typeface="Times New Roman" pitchFamily="18" charset="0"/>
                          <a:ea typeface="Arial Unicode MS" pitchFamily="34" charset="-128"/>
                          <a:cs typeface="Times New Roman" pitchFamily="18" charset="0"/>
                        </a:rPr>
                        <a:t>if ( a[</a:t>
                      </a:r>
                      <a:r>
                        <a:rPr kumimoji="0" lang="en-US" sz="1600" b="0" i="0" u="none" strike="noStrike" cap="none" normalizeH="0" baseline="0" dirty="0" err="1">
                          <a:ln>
                            <a:noFill/>
                          </a:ln>
                          <a:solidFill>
                            <a:srgbClr val="000000"/>
                          </a:solidFill>
                          <a:effectLst/>
                          <a:latin typeface="Times New Roman" pitchFamily="18" charset="0"/>
                          <a:ea typeface="Arial Unicode MS" pitchFamily="34" charset="-128"/>
                          <a:cs typeface="Times New Roman" pitchFamily="18" charset="0"/>
                        </a:rPr>
                        <a:t>i</a:t>
                      </a:r>
                      <a:r>
                        <a:rPr kumimoji="0" lang="en-US" sz="1600" b="0" i="0" u="none" strike="noStrike" cap="none" normalizeH="0" baseline="0" dirty="0">
                          <a:ln>
                            <a:noFill/>
                          </a:ln>
                          <a:solidFill>
                            <a:srgbClr val="000000"/>
                          </a:solidFill>
                          <a:effectLst/>
                          <a:latin typeface="Times New Roman" pitchFamily="18" charset="0"/>
                          <a:ea typeface="Arial Unicode MS" pitchFamily="34" charset="-128"/>
                          <a:cs typeface="Times New Roman" pitchFamily="18" charset="0"/>
                        </a:rPr>
                        <a:t>] &lt; 0 ) </a:t>
                      </a:r>
                    </a:p>
                  </a:txBody>
                  <a:tcPr marL="90000" marR="90000" marT="77032" marB="46795"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a:t>
                      </a:r>
                    </a:p>
                  </a:txBody>
                  <a:tcPr marL="90000" marR="90000" marT="77032" marB="46795"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a:t>
                      </a:r>
                    </a:p>
                  </a:txBody>
                  <a:tcPr marL="90000" marR="90000" marT="77032" marB="46795"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-10</a:t>
                      </a:r>
                    </a:p>
                  </a:txBody>
                  <a:tcPr marL="90000" marR="90000" marT="77032" marB="46795"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a:t>
                      </a:r>
                    </a:p>
                  </a:txBody>
                  <a:tcPr marL="90000" marR="90000" marT="77032" marB="46795"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True</a:t>
                      </a:r>
                    </a:p>
                  </a:txBody>
                  <a:tcPr marL="90000" marR="90000" marT="77032" marB="46795"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69849">
                <a:tc>
                  <a:txBody>
                    <a:bodyPr/>
                    <a:lstStyle/>
                    <a:p>
                      <a:endParaRPr lang="en-IN" sz="1800"/>
                    </a:p>
                  </a:txBody>
                  <a:tcPr marT="45715" marB="45715" anchor="ctr"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a:t>
                      </a:r>
                    </a:p>
                  </a:txBody>
                  <a:tcPr marL="90000" marR="90000" marT="77032" marB="46795"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a:t>
                      </a:r>
                    </a:p>
                  </a:txBody>
                  <a:tcPr marL="90000" marR="90000" marT="77032" marB="46795"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10</a:t>
                      </a:r>
                    </a:p>
                  </a:txBody>
                  <a:tcPr marL="90000" marR="90000" marT="77032" marB="46795"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a:t>
                      </a:r>
                    </a:p>
                  </a:txBody>
                  <a:tcPr marL="90000" marR="90000" marT="77032" marB="46795"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dirty="0">
                          <a:ln>
                            <a:noFill/>
                          </a:ln>
                          <a:solidFill>
                            <a:srgbClr val="000000"/>
                          </a:solidFill>
                          <a:effectLst/>
                          <a:latin typeface="Times New Roman" pitchFamily="18" charset="0"/>
                          <a:ea typeface="Arial Unicode MS" pitchFamily="34" charset="-128"/>
                          <a:cs typeface="Times New Roman" pitchFamily="18" charset="0"/>
                        </a:rPr>
                        <a:t>False</a:t>
                      </a:r>
                    </a:p>
                  </a:txBody>
                  <a:tcPr marL="90000" marR="90000" marT="77032" marB="46795"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13376" name="Rectangle 145">
            <a:extLst>
              <a:ext uri="{FF2B5EF4-FFF2-40B4-BE49-F238E27FC236}">
                <a16:creationId xmlns:a16="http://schemas.microsoft.com/office/drawing/2014/main" id="{69AB802D-2FAC-8A9D-5F54-AEB20F2A1233}"/>
              </a:ext>
            </a:extLst>
          </p:cNvPr>
          <p:cNvSpPr>
            <a:spLocks noChangeArrowheads="1"/>
          </p:cNvSpPr>
          <p:nvPr/>
        </p:nvSpPr>
        <p:spPr bwMode="auto">
          <a:xfrm>
            <a:off x="5105400" y="2209801"/>
            <a:ext cx="1143000" cy="34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hangingPunct="1"/>
            <a:r>
              <a:rPr lang="en-US" altLang="en-US" sz="1600" b="1">
                <a:solidFill>
                  <a:srgbClr val="000000"/>
                </a:solidFill>
              </a:rPr>
              <a:t>Test Data</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CF0135E5-1894-8618-DEBE-FD3E01947F4E}"/>
              </a:ext>
            </a:extLst>
          </p:cNvPr>
          <p:cNvSpPr>
            <a:spLocks noGrp="1" noChangeArrowheads="1"/>
          </p:cNvSpPr>
          <p:nvPr>
            <p:ph type="title"/>
          </p:nvPr>
        </p:nvSpPr>
        <p:spPr>
          <a:xfrm>
            <a:off x="1251679" y="645107"/>
            <a:ext cx="7881811" cy="1640894"/>
          </a:xfrm>
        </p:spPr>
        <p:txBody>
          <a:bodyPr anchor="t">
            <a:normAutofit/>
          </a:bodyPr>
          <a:lstStyle/>
          <a:p>
            <a:pPr eaLnBrk="1" hangingPunct="1"/>
            <a:r>
              <a:rPr lang="en-US" altLang="en-US" sz="3700" b="1" dirty="0"/>
              <a:t>What makes a Good tester</a:t>
            </a:r>
            <a:endParaRPr lang="en-GB" altLang="en-US" sz="3700" dirty="0"/>
          </a:p>
        </p:txBody>
      </p:sp>
      <p:sp>
        <p:nvSpPr>
          <p:cNvPr id="9219" name="Rectangle 3">
            <a:extLst>
              <a:ext uri="{FF2B5EF4-FFF2-40B4-BE49-F238E27FC236}">
                <a16:creationId xmlns:a16="http://schemas.microsoft.com/office/drawing/2014/main" id="{A4FBA808-209A-77EB-093C-36AC7F5E8DFD}"/>
              </a:ext>
            </a:extLst>
          </p:cNvPr>
          <p:cNvSpPr>
            <a:spLocks noGrp="1" noChangeArrowheads="1"/>
          </p:cNvSpPr>
          <p:nvPr>
            <p:ph type="body" idx="1"/>
          </p:nvPr>
        </p:nvSpPr>
        <p:spPr>
          <a:xfrm>
            <a:off x="1251678" y="2286001"/>
            <a:ext cx="7335274" cy="3940844"/>
          </a:xfrm>
        </p:spPr>
        <p:txBody>
          <a:bodyPr>
            <a:normAutofit/>
          </a:bodyPr>
          <a:lstStyle/>
          <a:p>
            <a:pPr>
              <a:buFont typeface="Times New Roman" panose="02020603050405020304" pitchFamily="18" charset="0"/>
              <a:buNone/>
            </a:pPr>
            <a:r>
              <a:rPr lang="en-US" altLang="en-US" dirty="0"/>
              <a:t>The tester’s mindset must have the below mentioned attributes</a:t>
            </a:r>
          </a:p>
          <a:p>
            <a:pPr>
              <a:buFont typeface="Times New Roman" panose="02020603050405020304" pitchFamily="18" charset="0"/>
              <a:buNone/>
            </a:pPr>
            <a:endParaRPr lang="en-US" altLang="en-US" dirty="0"/>
          </a:p>
          <a:p>
            <a:pPr>
              <a:buFont typeface="Wingdings" pitchFamily="2" charset="2"/>
              <a:buChar char="§"/>
            </a:pPr>
            <a:r>
              <a:rPr lang="en-US" altLang="en-US" dirty="0"/>
              <a:t>Keen Observation</a:t>
            </a:r>
          </a:p>
          <a:p>
            <a:pPr>
              <a:buFont typeface="Wingdings" pitchFamily="2" charset="2"/>
              <a:buChar char="§"/>
            </a:pPr>
            <a:r>
              <a:rPr lang="en-US" altLang="en-US" dirty="0"/>
              <a:t>Questioning Skills</a:t>
            </a:r>
          </a:p>
          <a:p>
            <a:pPr>
              <a:buFont typeface="Wingdings" pitchFamily="2" charset="2"/>
              <a:buChar char="§"/>
            </a:pPr>
            <a:r>
              <a:rPr lang="en-US" altLang="en-US" dirty="0"/>
              <a:t>“Never give-up” attitude</a:t>
            </a:r>
          </a:p>
          <a:p>
            <a:pPr>
              <a:buFont typeface="Wingdings" pitchFamily="2" charset="2"/>
              <a:buChar char="§"/>
            </a:pPr>
            <a:r>
              <a:rPr lang="en-US" altLang="en-US" dirty="0"/>
              <a:t>Interpersonal Skills</a:t>
            </a:r>
            <a:endParaRPr lang="en-GB" altLang="en-US" dirty="0"/>
          </a:p>
        </p:txBody>
      </p:sp>
      <p:pic>
        <p:nvPicPr>
          <p:cNvPr id="9223" name="Graphic 9222" descr="Head with Gears">
            <a:extLst>
              <a:ext uri="{FF2B5EF4-FFF2-40B4-BE49-F238E27FC236}">
                <a16:creationId xmlns:a16="http://schemas.microsoft.com/office/drawing/2014/main" id="{CBE53529-2487-0BB6-C55C-B6C3E5551F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89899" y="1664610"/>
            <a:ext cx="4410369" cy="4410369"/>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
            <a:extLst>
              <a:ext uri="{FF2B5EF4-FFF2-40B4-BE49-F238E27FC236}">
                <a16:creationId xmlns:a16="http://schemas.microsoft.com/office/drawing/2014/main" id="{DB2DD98F-BACB-CFB4-063D-884B86EBCB0B}"/>
              </a:ext>
            </a:extLst>
          </p:cNvPr>
          <p:cNvSpPr>
            <a:spLocks noChangeArrowheads="1"/>
          </p:cNvSpPr>
          <p:nvPr/>
        </p:nvSpPr>
        <p:spPr bwMode="auto">
          <a:xfrm>
            <a:off x="1595144" y="585367"/>
            <a:ext cx="5097462"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r>
              <a:rPr lang="en-US" altLang="en-US" sz="2000" dirty="0">
                <a:solidFill>
                  <a:srgbClr val="4E84C4"/>
                </a:solidFill>
              </a:rPr>
              <a:t>White Box Technique: Loop Coverage</a:t>
            </a:r>
            <a:endParaRPr lang="en-US" altLang="en-US" sz="2000" dirty="0">
              <a:solidFill>
                <a:srgbClr val="0000CC"/>
              </a:solidFill>
            </a:endParaRPr>
          </a:p>
        </p:txBody>
      </p:sp>
      <p:sp>
        <p:nvSpPr>
          <p:cNvPr id="14339" name="Rectangle 2">
            <a:extLst>
              <a:ext uri="{FF2B5EF4-FFF2-40B4-BE49-F238E27FC236}">
                <a16:creationId xmlns:a16="http://schemas.microsoft.com/office/drawing/2014/main" id="{5B0185D2-008A-C955-E700-D09151428774}"/>
              </a:ext>
            </a:extLst>
          </p:cNvPr>
          <p:cNvSpPr>
            <a:spLocks noChangeArrowheads="1"/>
          </p:cNvSpPr>
          <p:nvPr/>
        </p:nvSpPr>
        <p:spPr bwMode="auto">
          <a:xfrm>
            <a:off x="1595144" y="1281809"/>
            <a:ext cx="9511807" cy="64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nchor="ctr">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gn="just" eaLnBrk="1" hangingPunct="1"/>
            <a:r>
              <a:rPr lang="en-US" altLang="en-US" dirty="0">
                <a:solidFill>
                  <a:srgbClr val="000000"/>
                </a:solidFill>
              </a:rPr>
              <a:t>A test coverage criteria which checks whether loop body executed zero  times, exactly once or more than once</a:t>
            </a:r>
          </a:p>
        </p:txBody>
      </p:sp>
      <p:sp>
        <p:nvSpPr>
          <p:cNvPr id="14340" name="Rectangle 3">
            <a:extLst>
              <a:ext uri="{FF2B5EF4-FFF2-40B4-BE49-F238E27FC236}">
                <a16:creationId xmlns:a16="http://schemas.microsoft.com/office/drawing/2014/main" id="{77D45780-D1D8-722A-C87F-916D632DBAEA}"/>
              </a:ext>
            </a:extLst>
          </p:cNvPr>
          <p:cNvSpPr>
            <a:spLocks noChangeArrowheads="1"/>
          </p:cNvSpPr>
          <p:nvPr/>
        </p:nvSpPr>
        <p:spPr bwMode="auto">
          <a:xfrm>
            <a:off x="1608138" y="2027869"/>
            <a:ext cx="1024937" cy="34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hangingPunct="1"/>
            <a:r>
              <a:rPr lang="en-US" altLang="en-US" sz="1600" b="1" dirty="0">
                <a:solidFill>
                  <a:srgbClr val="000000"/>
                </a:solidFill>
              </a:rPr>
              <a:t>Example</a:t>
            </a:r>
          </a:p>
        </p:txBody>
      </p:sp>
      <p:sp>
        <p:nvSpPr>
          <p:cNvPr id="14341" name="Text Box 4">
            <a:extLst>
              <a:ext uri="{FF2B5EF4-FFF2-40B4-BE49-F238E27FC236}">
                <a16:creationId xmlns:a16="http://schemas.microsoft.com/office/drawing/2014/main" id="{A77537A9-3901-3F2C-5136-4325191BBADC}"/>
              </a:ext>
            </a:extLst>
          </p:cNvPr>
          <p:cNvSpPr txBox="1">
            <a:spLocks noChangeArrowheads="1"/>
          </p:cNvSpPr>
          <p:nvPr/>
        </p:nvSpPr>
        <p:spPr bwMode="auto">
          <a:xfrm>
            <a:off x="1637715" y="2563701"/>
            <a:ext cx="4114800" cy="3720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hangingPunct="1">
              <a:lnSpc>
                <a:spcPct val="65000"/>
              </a:lnSpc>
              <a:spcBef>
                <a:spcPts val="1000"/>
              </a:spcBef>
            </a:pPr>
            <a:r>
              <a:rPr lang="en-US" altLang="en-US" sz="1600" dirty="0">
                <a:solidFill>
                  <a:srgbClr val="000000"/>
                </a:solidFill>
              </a:rPr>
              <a:t>main ( )</a:t>
            </a:r>
          </a:p>
          <a:p>
            <a:pPr eaLnBrk="1" hangingPunct="1">
              <a:lnSpc>
                <a:spcPct val="65000"/>
              </a:lnSpc>
              <a:spcBef>
                <a:spcPts val="1000"/>
              </a:spcBef>
            </a:pPr>
            <a:r>
              <a:rPr lang="en-US" altLang="en-US" sz="1600" dirty="0">
                <a:solidFill>
                  <a:srgbClr val="000000"/>
                </a:solidFill>
              </a:rPr>
              <a:t>{</a:t>
            </a:r>
          </a:p>
          <a:p>
            <a:pPr eaLnBrk="1" hangingPunct="1">
              <a:lnSpc>
                <a:spcPct val="65000"/>
              </a:lnSpc>
              <a:spcBef>
                <a:spcPts val="1000"/>
              </a:spcBef>
            </a:pPr>
            <a:r>
              <a:rPr lang="en-US" altLang="en-US" sz="1600" dirty="0">
                <a:solidFill>
                  <a:srgbClr val="000000"/>
                </a:solidFill>
              </a:rPr>
              <a:t>  int </a:t>
            </a:r>
            <a:r>
              <a:rPr lang="en-US" altLang="en-US" sz="1600" dirty="0" err="1">
                <a:solidFill>
                  <a:srgbClr val="000000"/>
                </a:solidFill>
              </a:rPr>
              <a:t>i</a:t>
            </a:r>
            <a:r>
              <a:rPr lang="en-US" altLang="en-US" sz="1600" dirty="0">
                <a:solidFill>
                  <a:srgbClr val="000000"/>
                </a:solidFill>
              </a:rPr>
              <a:t>, n, a[10],x;</a:t>
            </a:r>
          </a:p>
          <a:p>
            <a:pPr eaLnBrk="1" hangingPunct="1">
              <a:lnSpc>
                <a:spcPct val="65000"/>
              </a:lnSpc>
              <a:spcBef>
                <a:spcPts val="1000"/>
              </a:spcBef>
            </a:pPr>
            <a:r>
              <a:rPr lang="en-US" altLang="en-US" sz="1600" dirty="0">
                <a:solidFill>
                  <a:srgbClr val="000000"/>
                </a:solidFill>
              </a:rPr>
              <a:t>  </a:t>
            </a:r>
            <a:r>
              <a:rPr lang="en-US" altLang="en-US" sz="1600" dirty="0" err="1">
                <a:solidFill>
                  <a:srgbClr val="000000"/>
                </a:solidFill>
              </a:rPr>
              <a:t>printf</a:t>
            </a:r>
            <a:r>
              <a:rPr lang="en-US" altLang="en-US" sz="1600" dirty="0">
                <a:solidFill>
                  <a:srgbClr val="000000"/>
                </a:solidFill>
              </a:rPr>
              <a:t> (“Enter the values”);</a:t>
            </a:r>
          </a:p>
          <a:p>
            <a:pPr eaLnBrk="1" hangingPunct="1">
              <a:lnSpc>
                <a:spcPct val="65000"/>
              </a:lnSpc>
              <a:spcBef>
                <a:spcPts val="1000"/>
              </a:spcBef>
            </a:pPr>
            <a:r>
              <a:rPr lang="en-US" altLang="en-US" sz="1600" dirty="0">
                <a:solidFill>
                  <a:srgbClr val="000000"/>
                </a:solidFill>
              </a:rPr>
              <a:t>  </a:t>
            </a:r>
            <a:r>
              <a:rPr lang="en-US" altLang="en-US" sz="1600" dirty="0" err="1">
                <a:solidFill>
                  <a:srgbClr val="000000"/>
                </a:solidFill>
              </a:rPr>
              <a:t>scanf</a:t>
            </a:r>
            <a:r>
              <a:rPr lang="en-US" altLang="en-US" sz="1600" dirty="0">
                <a:solidFill>
                  <a:srgbClr val="000000"/>
                </a:solidFill>
              </a:rPr>
              <a:t> (“%d %d %d %d”, &amp;</a:t>
            </a:r>
            <a:r>
              <a:rPr lang="en-US" altLang="en-US" sz="1600" dirty="0" err="1">
                <a:solidFill>
                  <a:srgbClr val="000000"/>
                </a:solidFill>
              </a:rPr>
              <a:t>i</a:t>
            </a:r>
            <a:r>
              <a:rPr lang="en-US" altLang="en-US" sz="1600" dirty="0">
                <a:solidFill>
                  <a:srgbClr val="000000"/>
                </a:solidFill>
              </a:rPr>
              <a:t>, &amp;n, &amp;a[</a:t>
            </a:r>
            <a:r>
              <a:rPr lang="en-US" altLang="en-US" sz="1600" dirty="0" err="1">
                <a:solidFill>
                  <a:srgbClr val="000000"/>
                </a:solidFill>
              </a:rPr>
              <a:t>i</a:t>
            </a:r>
            <a:r>
              <a:rPr lang="en-US" altLang="en-US" sz="1600" dirty="0">
                <a:solidFill>
                  <a:srgbClr val="000000"/>
                </a:solidFill>
              </a:rPr>
              <a:t>], &amp;x);</a:t>
            </a:r>
          </a:p>
          <a:p>
            <a:pPr eaLnBrk="1" hangingPunct="1">
              <a:lnSpc>
                <a:spcPct val="65000"/>
              </a:lnSpc>
              <a:spcBef>
                <a:spcPts val="1000"/>
              </a:spcBef>
            </a:pPr>
            <a:r>
              <a:rPr lang="en-US" altLang="en-US" sz="1600" dirty="0">
                <a:solidFill>
                  <a:srgbClr val="000000"/>
                </a:solidFill>
              </a:rPr>
              <a:t>   while ( </a:t>
            </a:r>
            <a:r>
              <a:rPr lang="en-US" altLang="en-US" sz="1600" dirty="0" err="1">
                <a:solidFill>
                  <a:srgbClr val="000000"/>
                </a:solidFill>
              </a:rPr>
              <a:t>i</a:t>
            </a:r>
            <a:r>
              <a:rPr lang="en-US" altLang="en-US" sz="1600" dirty="0">
                <a:solidFill>
                  <a:srgbClr val="000000"/>
                </a:solidFill>
              </a:rPr>
              <a:t> &lt; n &amp;&amp; a[</a:t>
            </a:r>
            <a:r>
              <a:rPr lang="en-US" altLang="en-US" sz="1600" dirty="0" err="1">
                <a:solidFill>
                  <a:srgbClr val="000000"/>
                </a:solidFill>
              </a:rPr>
              <a:t>i</a:t>
            </a:r>
            <a:r>
              <a:rPr lang="en-US" altLang="en-US" sz="1600" dirty="0">
                <a:solidFill>
                  <a:srgbClr val="000000"/>
                </a:solidFill>
              </a:rPr>
              <a:t>] &lt; x )</a:t>
            </a:r>
          </a:p>
          <a:p>
            <a:pPr eaLnBrk="1" hangingPunct="1">
              <a:lnSpc>
                <a:spcPct val="65000"/>
              </a:lnSpc>
              <a:spcBef>
                <a:spcPts val="1000"/>
              </a:spcBef>
            </a:pPr>
            <a:r>
              <a:rPr lang="en-US" altLang="en-US" sz="1600" dirty="0">
                <a:solidFill>
                  <a:srgbClr val="000000"/>
                </a:solidFill>
              </a:rPr>
              <a:t>   {</a:t>
            </a:r>
          </a:p>
          <a:p>
            <a:pPr eaLnBrk="1" hangingPunct="1">
              <a:lnSpc>
                <a:spcPct val="65000"/>
              </a:lnSpc>
              <a:spcBef>
                <a:spcPts val="1000"/>
              </a:spcBef>
            </a:pPr>
            <a:r>
              <a:rPr lang="en-US" altLang="en-US" sz="1600" dirty="0">
                <a:solidFill>
                  <a:srgbClr val="000000"/>
                </a:solidFill>
              </a:rPr>
              <a:t>      if (a[</a:t>
            </a:r>
            <a:r>
              <a:rPr lang="en-US" altLang="en-US" sz="1600" dirty="0" err="1">
                <a:solidFill>
                  <a:srgbClr val="000000"/>
                </a:solidFill>
              </a:rPr>
              <a:t>i</a:t>
            </a:r>
            <a:r>
              <a:rPr lang="en-US" altLang="en-US" sz="1600" dirty="0">
                <a:solidFill>
                  <a:srgbClr val="000000"/>
                </a:solidFill>
              </a:rPr>
              <a:t>] &lt; 0)</a:t>
            </a:r>
          </a:p>
          <a:p>
            <a:pPr eaLnBrk="1" hangingPunct="1">
              <a:lnSpc>
                <a:spcPct val="65000"/>
              </a:lnSpc>
              <a:spcBef>
                <a:spcPts val="1000"/>
              </a:spcBef>
            </a:pPr>
            <a:r>
              <a:rPr lang="en-US" altLang="en-US" sz="1600" dirty="0">
                <a:solidFill>
                  <a:srgbClr val="000000"/>
                </a:solidFill>
              </a:rPr>
              <a:t>      a[</a:t>
            </a:r>
            <a:r>
              <a:rPr lang="en-US" altLang="en-US" sz="1600" dirty="0" err="1">
                <a:solidFill>
                  <a:srgbClr val="000000"/>
                </a:solidFill>
              </a:rPr>
              <a:t>i</a:t>
            </a:r>
            <a:r>
              <a:rPr lang="en-US" altLang="en-US" sz="1600" dirty="0">
                <a:solidFill>
                  <a:srgbClr val="000000"/>
                </a:solidFill>
              </a:rPr>
              <a:t>] = - a[</a:t>
            </a:r>
            <a:r>
              <a:rPr lang="en-US" altLang="en-US" sz="1600" dirty="0" err="1">
                <a:solidFill>
                  <a:srgbClr val="000000"/>
                </a:solidFill>
              </a:rPr>
              <a:t>i</a:t>
            </a:r>
            <a:r>
              <a:rPr lang="en-US" altLang="en-US" sz="1600" dirty="0">
                <a:solidFill>
                  <a:srgbClr val="000000"/>
                </a:solidFill>
              </a:rPr>
              <a:t>];</a:t>
            </a:r>
          </a:p>
          <a:p>
            <a:pPr eaLnBrk="1" hangingPunct="1">
              <a:lnSpc>
                <a:spcPct val="65000"/>
              </a:lnSpc>
              <a:spcBef>
                <a:spcPts val="1000"/>
              </a:spcBef>
            </a:pPr>
            <a:r>
              <a:rPr lang="en-US" altLang="en-US" sz="1600" dirty="0">
                <a:solidFill>
                  <a:srgbClr val="000000"/>
                </a:solidFill>
              </a:rPr>
              <a:t>      </a:t>
            </a:r>
            <a:r>
              <a:rPr lang="en-US" altLang="en-US" sz="1600" dirty="0" err="1">
                <a:solidFill>
                  <a:srgbClr val="000000"/>
                </a:solidFill>
              </a:rPr>
              <a:t>i</a:t>
            </a:r>
            <a:r>
              <a:rPr lang="en-US" altLang="en-US" sz="1600" dirty="0">
                <a:solidFill>
                  <a:srgbClr val="000000"/>
                </a:solidFill>
              </a:rPr>
              <a:t>++;</a:t>
            </a:r>
          </a:p>
          <a:p>
            <a:pPr eaLnBrk="1" hangingPunct="1">
              <a:lnSpc>
                <a:spcPct val="65000"/>
              </a:lnSpc>
              <a:spcBef>
                <a:spcPts val="1000"/>
              </a:spcBef>
            </a:pPr>
            <a:r>
              <a:rPr lang="en-US" altLang="en-US" sz="1600" dirty="0">
                <a:solidFill>
                  <a:srgbClr val="000000"/>
                </a:solidFill>
              </a:rPr>
              <a:t>    }</a:t>
            </a:r>
          </a:p>
          <a:p>
            <a:pPr eaLnBrk="1" hangingPunct="1">
              <a:lnSpc>
                <a:spcPct val="65000"/>
              </a:lnSpc>
              <a:spcBef>
                <a:spcPts val="1000"/>
              </a:spcBef>
            </a:pPr>
            <a:r>
              <a:rPr lang="en-US" altLang="en-US" sz="1600" dirty="0">
                <a:solidFill>
                  <a:srgbClr val="000000"/>
                </a:solidFill>
              </a:rPr>
              <a:t>    </a:t>
            </a:r>
            <a:r>
              <a:rPr lang="en-US" altLang="en-US" sz="1600" dirty="0" err="1">
                <a:solidFill>
                  <a:srgbClr val="000000"/>
                </a:solidFill>
              </a:rPr>
              <a:t>printf</a:t>
            </a:r>
            <a:r>
              <a:rPr lang="en-US" altLang="en-US" sz="1600" dirty="0">
                <a:solidFill>
                  <a:srgbClr val="000000"/>
                </a:solidFill>
              </a:rPr>
              <a:t> (“%d” , a[</a:t>
            </a:r>
            <a:r>
              <a:rPr lang="en-US" altLang="en-US" sz="1600" dirty="0" err="1">
                <a:solidFill>
                  <a:srgbClr val="000000"/>
                </a:solidFill>
              </a:rPr>
              <a:t>i</a:t>
            </a:r>
            <a:r>
              <a:rPr lang="en-US" altLang="en-US" sz="1600" dirty="0">
                <a:solidFill>
                  <a:srgbClr val="000000"/>
                </a:solidFill>
              </a:rPr>
              <a:t>] );</a:t>
            </a:r>
          </a:p>
          <a:p>
            <a:pPr eaLnBrk="1" hangingPunct="1">
              <a:lnSpc>
                <a:spcPct val="65000"/>
              </a:lnSpc>
              <a:spcBef>
                <a:spcPts val="1000"/>
              </a:spcBef>
            </a:pPr>
            <a:r>
              <a:rPr lang="en-US" altLang="en-US" sz="1600" dirty="0">
                <a:solidFill>
                  <a:srgbClr val="000000"/>
                </a:solidFill>
              </a:rPr>
              <a:t>}</a:t>
            </a:r>
          </a:p>
        </p:txBody>
      </p:sp>
      <p:graphicFrame>
        <p:nvGraphicFramePr>
          <p:cNvPr id="38917" name="Group 5">
            <a:extLst>
              <a:ext uri="{FF2B5EF4-FFF2-40B4-BE49-F238E27FC236}">
                <a16:creationId xmlns:a16="http://schemas.microsoft.com/office/drawing/2014/main" id="{23EA8CA3-DFB1-3D59-9073-4265C7E18854}"/>
              </a:ext>
            </a:extLst>
          </p:cNvPr>
          <p:cNvGraphicFramePr>
            <a:graphicFrameLocks noGrp="1"/>
          </p:cNvGraphicFramePr>
          <p:nvPr>
            <p:extLst>
              <p:ext uri="{D42A27DB-BD31-4B8C-83A1-F6EECF244321}">
                <p14:modId xmlns:p14="http://schemas.microsoft.com/office/powerpoint/2010/main" val="147349343"/>
              </p:ext>
            </p:extLst>
          </p:nvPr>
        </p:nvGraphicFramePr>
        <p:xfrm>
          <a:off x="5960060" y="2563701"/>
          <a:ext cx="4594225" cy="2073276"/>
        </p:xfrm>
        <a:graphic>
          <a:graphicData uri="http://schemas.openxmlformats.org/drawingml/2006/table">
            <a:tbl>
              <a:tblPr/>
              <a:tblGrid>
                <a:gridCol w="1355725">
                  <a:extLst>
                    <a:ext uri="{9D8B030D-6E8A-4147-A177-3AD203B41FA5}">
                      <a16:colId xmlns:a16="http://schemas.microsoft.com/office/drawing/2014/main" val="20000"/>
                    </a:ext>
                  </a:extLst>
                </a:gridCol>
                <a:gridCol w="385762">
                  <a:extLst>
                    <a:ext uri="{9D8B030D-6E8A-4147-A177-3AD203B41FA5}">
                      <a16:colId xmlns:a16="http://schemas.microsoft.com/office/drawing/2014/main" val="20001"/>
                    </a:ext>
                  </a:extLst>
                </a:gridCol>
                <a:gridCol w="576263">
                  <a:extLst>
                    <a:ext uri="{9D8B030D-6E8A-4147-A177-3AD203B41FA5}">
                      <a16:colId xmlns:a16="http://schemas.microsoft.com/office/drawing/2014/main" val="20002"/>
                    </a:ext>
                  </a:extLst>
                </a:gridCol>
                <a:gridCol w="565150">
                  <a:extLst>
                    <a:ext uri="{9D8B030D-6E8A-4147-A177-3AD203B41FA5}">
                      <a16:colId xmlns:a16="http://schemas.microsoft.com/office/drawing/2014/main" val="20003"/>
                    </a:ext>
                  </a:extLst>
                </a:gridCol>
                <a:gridCol w="592137">
                  <a:extLst>
                    <a:ext uri="{9D8B030D-6E8A-4147-A177-3AD203B41FA5}">
                      <a16:colId xmlns:a16="http://schemas.microsoft.com/office/drawing/2014/main" val="20004"/>
                    </a:ext>
                  </a:extLst>
                </a:gridCol>
                <a:gridCol w="1119188">
                  <a:extLst>
                    <a:ext uri="{9D8B030D-6E8A-4147-A177-3AD203B41FA5}">
                      <a16:colId xmlns:a16="http://schemas.microsoft.com/office/drawing/2014/main" val="20005"/>
                    </a:ext>
                  </a:extLst>
                </a:gridCol>
              </a:tblGrid>
              <a:tr h="566738">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1" i="0" u="none" strike="noStrike" cap="none" normalizeH="0" baseline="0" dirty="0">
                          <a:ln>
                            <a:noFill/>
                          </a:ln>
                          <a:solidFill>
                            <a:srgbClr val="000000"/>
                          </a:solidFill>
                          <a:effectLst/>
                          <a:latin typeface="Times New Roman" pitchFamily="18" charset="0"/>
                          <a:ea typeface="Arial Unicode MS" pitchFamily="34" charset="-128"/>
                          <a:cs typeface="Times New Roman" pitchFamily="18" charset="0"/>
                        </a:rPr>
                        <a:t>Loop  Coverage</a:t>
                      </a:r>
                    </a:p>
                  </a:txBody>
                  <a:tcPr marL="90000" marR="90000" marT="77040"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1"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i</a:t>
                      </a:r>
                    </a:p>
                  </a:txBody>
                  <a:tcPr marL="90000" marR="90000" marT="77040"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1"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n</a:t>
                      </a:r>
                    </a:p>
                  </a:txBody>
                  <a:tcPr marL="90000" marR="90000" marT="77040"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1"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x</a:t>
                      </a:r>
                    </a:p>
                  </a:txBody>
                  <a:tcPr marL="90000" marR="90000" marT="77040"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1"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a[i]</a:t>
                      </a:r>
                    </a:p>
                  </a:txBody>
                  <a:tcPr marL="90000" marR="90000" marT="77040"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1"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loop called </a:t>
                      </a:r>
                    </a:p>
                  </a:txBody>
                  <a:tcPr marL="90000" marR="90000" marT="77040"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66738">
                <a:tc>
                  <a:txBody>
                    <a:bodyPr/>
                    <a:lstStyle/>
                    <a:p>
                      <a:pPr marL="0" marR="0" lvl="0" indent="0" algn="l"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dirty="0">
                          <a:ln>
                            <a:noFill/>
                          </a:ln>
                          <a:solidFill>
                            <a:srgbClr val="000000"/>
                          </a:solidFill>
                          <a:effectLst/>
                          <a:latin typeface="Times New Roman" pitchFamily="18" charset="0"/>
                          <a:ea typeface="Arial Unicode MS" pitchFamily="34" charset="-128"/>
                          <a:cs typeface="Times New Roman" pitchFamily="18" charset="0"/>
                        </a:rPr>
                        <a:t>while ( </a:t>
                      </a:r>
                      <a:r>
                        <a:rPr kumimoji="0" lang="en-US" sz="1600" b="0" i="0" u="none" strike="noStrike" cap="none" normalizeH="0" baseline="0" dirty="0" err="1">
                          <a:ln>
                            <a:noFill/>
                          </a:ln>
                          <a:solidFill>
                            <a:srgbClr val="000000"/>
                          </a:solidFill>
                          <a:effectLst/>
                          <a:latin typeface="Times New Roman" pitchFamily="18" charset="0"/>
                          <a:ea typeface="Arial Unicode MS" pitchFamily="34" charset="-128"/>
                          <a:cs typeface="Times New Roman" pitchFamily="18" charset="0"/>
                        </a:rPr>
                        <a:t>i</a:t>
                      </a:r>
                      <a:r>
                        <a:rPr kumimoji="0" lang="en-US" sz="1600" b="0" i="0" u="none" strike="noStrike" cap="none" normalizeH="0" baseline="0" dirty="0">
                          <a:ln>
                            <a:noFill/>
                          </a:ln>
                          <a:solidFill>
                            <a:srgbClr val="000000"/>
                          </a:solidFill>
                          <a:effectLst/>
                          <a:latin typeface="Times New Roman" pitchFamily="18" charset="0"/>
                          <a:ea typeface="Arial Unicode MS" pitchFamily="34" charset="-128"/>
                          <a:cs typeface="Times New Roman" pitchFamily="18" charset="0"/>
                        </a:rPr>
                        <a:t> &lt; n &amp;&amp; a[</a:t>
                      </a:r>
                      <a:r>
                        <a:rPr kumimoji="0" lang="en-US" sz="1600" b="0" i="0" u="none" strike="noStrike" cap="none" normalizeH="0" baseline="0" dirty="0" err="1">
                          <a:ln>
                            <a:noFill/>
                          </a:ln>
                          <a:solidFill>
                            <a:srgbClr val="000000"/>
                          </a:solidFill>
                          <a:effectLst/>
                          <a:latin typeface="Times New Roman" pitchFamily="18" charset="0"/>
                          <a:ea typeface="Arial Unicode MS" pitchFamily="34" charset="-128"/>
                          <a:cs typeface="Times New Roman" pitchFamily="18" charset="0"/>
                        </a:rPr>
                        <a:t>i</a:t>
                      </a:r>
                      <a:r>
                        <a:rPr kumimoji="0" lang="en-US" sz="1600" b="0" i="0" u="none" strike="noStrike" cap="none" normalizeH="0" baseline="0" dirty="0">
                          <a:ln>
                            <a:noFill/>
                          </a:ln>
                          <a:solidFill>
                            <a:srgbClr val="000000"/>
                          </a:solidFill>
                          <a:effectLst/>
                          <a:latin typeface="Times New Roman" pitchFamily="18" charset="0"/>
                          <a:ea typeface="Arial Unicode MS" pitchFamily="34" charset="-128"/>
                          <a:cs typeface="Times New Roman" pitchFamily="18" charset="0"/>
                        </a:rPr>
                        <a:t>] &lt; x )</a:t>
                      </a:r>
                    </a:p>
                  </a:txBody>
                  <a:tcPr marL="90000" marR="90000" marT="77040"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0</a:t>
                      </a:r>
                    </a:p>
                  </a:txBody>
                  <a:tcPr marL="90000" marR="90000" marT="77040"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4</a:t>
                      </a:r>
                    </a:p>
                  </a:txBody>
                  <a:tcPr marL="90000" marR="90000" marT="77040"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5</a:t>
                      </a:r>
                    </a:p>
                  </a:txBody>
                  <a:tcPr marL="90000" marR="90000" marT="77040"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 10</a:t>
                      </a:r>
                    </a:p>
                  </a:txBody>
                  <a:tcPr marL="90000" marR="90000" marT="77040"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0 times</a:t>
                      </a:r>
                    </a:p>
                  </a:txBody>
                  <a:tcPr marL="90000" marR="90000" marT="77040"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9900">
                <a:tc>
                  <a:txBody>
                    <a:bodyPr/>
                    <a:lstStyle/>
                    <a:p>
                      <a:endParaRPr lang="en-IN" sz="1800"/>
                    </a:p>
                  </a:txBody>
                  <a:tcPr anchor="ctr"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3</a:t>
                      </a:r>
                    </a:p>
                  </a:txBody>
                  <a:tcPr marL="90000" marR="90000" marT="77040"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4</a:t>
                      </a:r>
                    </a:p>
                  </a:txBody>
                  <a:tcPr marL="90000" marR="90000" marT="77040"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5</a:t>
                      </a:r>
                    </a:p>
                  </a:txBody>
                  <a:tcPr marL="90000" marR="90000" marT="77040"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-10</a:t>
                      </a:r>
                    </a:p>
                  </a:txBody>
                  <a:tcPr marL="90000" marR="90000" marT="77040"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1 time</a:t>
                      </a:r>
                    </a:p>
                  </a:txBody>
                  <a:tcPr marL="90000" marR="90000" marT="77040"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9900">
                <a:tc>
                  <a:txBody>
                    <a:bodyPr/>
                    <a:lstStyle/>
                    <a:p>
                      <a:endParaRPr lang="en-IN" sz="1800"/>
                    </a:p>
                  </a:txBody>
                  <a:tcPr anchor="ctr"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1</a:t>
                      </a:r>
                    </a:p>
                  </a:txBody>
                  <a:tcPr marL="90000" marR="90000" marT="77040"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4</a:t>
                      </a:r>
                    </a:p>
                  </a:txBody>
                  <a:tcPr marL="90000" marR="90000" marT="77040"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5</a:t>
                      </a:r>
                    </a:p>
                  </a:txBody>
                  <a:tcPr marL="90000" marR="90000" marT="77040"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-10</a:t>
                      </a:r>
                    </a:p>
                  </a:txBody>
                  <a:tcPr marL="90000" marR="90000" marT="77040"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dirty="0">
                          <a:ln>
                            <a:noFill/>
                          </a:ln>
                          <a:solidFill>
                            <a:srgbClr val="000000"/>
                          </a:solidFill>
                          <a:effectLst/>
                          <a:latin typeface="Times New Roman" pitchFamily="18" charset="0"/>
                          <a:ea typeface="Arial Unicode MS" pitchFamily="34" charset="-128"/>
                          <a:cs typeface="Times New Roman" pitchFamily="18" charset="0"/>
                        </a:rPr>
                        <a:t>3 times</a:t>
                      </a:r>
                    </a:p>
                  </a:txBody>
                  <a:tcPr marL="90000" marR="90000" marT="77040"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4379" name="Rectangle 88">
            <a:extLst>
              <a:ext uri="{FF2B5EF4-FFF2-40B4-BE49-F238E27FC236}">
                <a16:creationId xmlns:a16="http://schemas.microsoft.com/office/drawing/2014/main" id="{E9C3333F-B3A2-B2D8-4D08-7A7CDD64131D}"/>
              </a:ext>
            </a:extLst>
          </p:cNvPr>
          <p:cNvSpPr>
            <a:spLocks noChangeArrowheads="1"/>
          </p:cNvSpPr>
          <p:nvPr/>
        </p:nvSpPr>
        <p:spPr bwMode="auto">
          <a:xfrm>
            <a:off x="5862145" y="2195261"/>
            <a:ext cx="1295400" cy="34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hangingPunct="1"/>
            <a:r>
              <a:rPr lang="en-US" altLang="en-US" sz="1600" b="1" dirty="0">
                <a:solidFill>
                  <a:srgbClr val="000000"/>
                </a:solidFill>
              </a:rPr>
              <a:t>Test Data</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
            <a:extLst>
              <a:ext uri="{FF2B5EF4-FFF2-40B4-BE49-F238E27FC236}">
                <a16:creationId xmlns:a16="http://schemas.microsoft.com/office/drawing/2014/main" id="{C103DAA6-EB3C-F5BA-9A8A-7F8FF59B5CD8}"/>
              </a:ext>
            </a:extLst>
          </p:cNvPr>
          <p:cNvSpPr>
            <a:spLocks noChangeArrowheads="1"/>
          </p:cNvSpPr>
          <p:nvPr/>
        </p:nvSpPr>
        <p:spPr bwMode="auto">
          <a:xfrm>
            <a:off x="1752600" y="76200"/>
            <a:ext cx="6629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r>
              <a:rPr lang="en-US" altLang="en-US" sz="2000">
                <a:solidFill>
                  <a:srgbClr val="4E84C4"/>
                </a:solidFill>
              </a:rPr>
              <a:t>White Box Technique: Call Coverage</a:t>
            </a:r>
            <a:endParaRPr lang="en-US" altLang="en-US" sz="2000">
              <a:solidFill>
                <a:srgbClr val="0000CC"/>
              </a:solidFill>
            </a:endParaRPr>
          </a:p>
        </p:txBody>
      </p:sp>
      <p:sp>
        <p:nvSpPr>
          <p:cNvPr id="15363" name="Rectangle 2">
            <a:extLst>
              <a:ext uri="{FF2B5EF4-FFF2-40B4-BE49-F238E27FC236}">
                <a16:creationId xmlns:a16="http://schemas.microsoft.com/office/drawing/2014/main" id="{9DFE5847-DA73-4470-8202-7CF22933A147}"/>
              </a:ext>
            </a:extLst>
          </p:cNvPr>
          <p:cNvSpPr>
            <a:spLocks noChangeArrowheads="1"/>
          </p:cNvSpPr>
          <p:nvPr/>
        </p:nvSpPr>
        <p:spPr bwMode="auto">
          <a:xfrm>
            <a:off x="1752600" y="733813"/>
            <a:ext cx="8610600" cy="64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gn="just" eaLnBrk="1" hangingPunct="1">
              <a:buFont typeface="Wingdings" pitchFamily="2" charset="2"/>
              <a:buChar char="§"/>
            </a:pPr>
            <a:r>
              <a:rPr lang="en-US" altLang="en-US" dirty="0">
                <a:solidFill>
                  <a:srgbClr val="000000"/>
                </a:solidFill>
              </a:rPr>
              <a:t> 	A test coverage criteria which checks whether function called zero times, exactly once or more than once</a:t>
            </a:r>
          </a:p>
        </p:txBody>
      </p:sp>
      <p:sp>
        <p:nvSpPr>
          <p:cNvPr id="15364" name="Rectangle 3">
            <a:extLst>
              <a:ext uri="{FF2B5EF4-FFF2-40B4-BE49-F238E27FC236}">
                <a16:creationId xmlns:a16="http://schemas.microsoft.com/office/drawing/2014/main" id="{0D2D9D3D-0D62-120F-03D7-22E83CB39CE2}"/>
              </a:ext>
            </a:extLst>
          </p:cNvPr>
          <p:cNvSpPr>
            <a:spLocks noChangeArrowheads="1"/>
          </p:cNvSpPr>
          <p:nvPr/>
        </p:nvSpPr>
        <p:spPr bwMode="auto">
          <a:xfrm>
            <a:off x="1752601" y="1600201"/>
            <a:ext cx="1024937" cy="34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hangingPunct="1"/>
            <a:r>
              <a:rPr lang="en-US" altLang="en-US" sz="1600" b="1">
                <a:solidFill>
                  <a:srgbClr val="000000"/>
                </a:solidFill>
              </a:rPr>
              <a:t>Example</a:t>
            </a:r>
          </a:p>
        </p:txBody>
      </p:sp>
      <p:sp>
        <p:nvSpPr>
          <p:cNvPr id="15365" name="Text Box 4">
            <a:extLst>
              <a:ext uri="{FF2B5EF4-FFF2-40B4-BE49-F238E27FC236}">
                <a16:creationId xmlns:a16="http://schemas.microsoft.com/office/drawing/2014/main" id="{41D74184-2A70-19E1-AC2F-18E79182CB0D}"/>
              </a:ext>
            </a:extLst>
          </p:cNvPr>
          <p:cNvSpPr txBox="1">
            <a:spLocks noChangeArrowheads="1"/>
          </p:cNvSpPr>
          <p:nvPr/>
        </p:nvSpPr>
        <p:spPr bwMode="auto">
          <a:xfrm>
            <a:off x="2514600" y="1981201"/>
            <a:ext cx="3733800" cy="4506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defRPr>
            </a:lvl9pPr>
          </a:lstStyle>
          <a:p>
            <a:pPr eaLnBrk="1" hangingPunct="1">
              <a:lnSpc>
                <a:spcPct val="50000"/>
              </a:lnSpc>
              <a:spcBef>
                <a:spcPts val="1000"/>
              </a:spcBef>
            </a:pPr>
            <a:r>
              <a:rPr lang="en-US" altLang="en-US" sz="1600">
                <a:solidFill>
                  <a:srgbClr val="000000"/>
                </a:solidFill>
              </a:rPr>
              <a:t>	main ( )</a:t>
            </a:r>
          </a:p>
          <a:p>
            <a:pPr eaLnBrk="1" hangingPunct="1">
              <a:lnSpc>
                <a:spcPct val="50000"/>
              </a:lnSpc>
              <a:spcBef>
                <a:spcPts val="1000"/>
              </a:spcBef>
            </a:pPr>
            <a:r>
              <a:rPr lang="en-US" altLang="en-US" sz="1600">
                <a:solidFill>
                  <a:srgbClr val="000000"/>
                </a:solidFill>
              </a:rPr>
              <a:t>	{</a:t>
            </a:r>
          </a:p>
          <a:p>
            <a:pPr eaLnBrk="1" hangingPunct="1">
              <a:lnSpc>
                <a:spcPct val="50000"/>
              </a:lnSpc>
              <a:spcBef>
                <a:spcPts val="1000"/>
              </a:spcBef>
            </a:pPr>
            <a:r>
              <a:rPr lang="en-US" altLang="en-US" sz="1600">
                <a:solidFill>
                  <a:srgbClr val="000000"/>
                </a:solidFill>
              </a:rPr>
              <a:t>	int a, b, i ;</a:t>
            </a:r>
          </a:p>
          <a:p>
            <a:pPr eaLnBrk="1" hangingPunct="1">
              <a:lnSpc>
                <a:spcPct val="50000"/>
              </a:lnSpc>
              <a:spcBef>
                <a:spcPts val="1000"/>
              </a:spcBef>
            </a:pPr>
            <a:r>
              <a:rPr lang="en-US" altLang="en-US" sz="1600">
                <a:solidFill>
                  <a:srgbClr val="000000"/>
                </a:solidFill>
              </a:rPr>
              <a:t>	printf (“Enter the value of a, b, i”);</a:t>
            </a:r>
          </a:p>
          <a:p>
            <a:pPr eaLnBrk="1" hangingPunct="1">
              <a:lnSpc>
                <a:spcPct val="50000"/>
              </a:lnSpc>
              <a:spcBef>
                <a:spcPts val="1000"/>
              </a:spcBef>
            </a:pPr>
            <a:r>
              <a:rPr lang="en-US" altLang="en-US" sz="1600">
                <a:solidFill>
                  <a:srgbClr val="000000"/>
                </a:solidFill>
              </a:rPr>
              <a:t>	scanf (“ %d %d %d “, &amp;a ,&amp;b, &amp;i);</a:t>
            </a:r>
          </a:p>
          <a:p>
            <a:pPr eaLnBrk="1" hangingPunct="1">
              <a:lnSpc>
                <a:spcPct val="50000"/>
              </a:lnSpc>
              <a:spcBef>
                <a:spcPts val="1000"/>
              </a:spcBef>
            </a:pPr>
            <a:r>
              <a:rPr lang="en-US" altLang="en-US" sz="1600">
                <a:solidFill>
                  <a:srgbClr val="000000"/>
                </a:solidFill>
              </a:rPr>
              <a:t>	if ( i  &lt; 10 )</a:t>
            </a:r>
          </a:p>
          <a:p>
            <a:pPr eaLnBrk="1" hangingPunct="1">
              <a:lnSpc>
                <a:spcPct val="50000"/>
              </a:lnSpc>
              <a:spcBef>
                <a:spcPts val="1000"/>
              </a:spcBef>
            </a:pPr>
            <a:r>
              <a:rPr lang="en-US" altLang="en-US" sz="1600">
                <a:solidFill>
                  <a:srgbClr val="000000"/>
                </a:solidFill>
              </a:rPr>
              <a:t>	{</a:t>
            </a:r>
          </a:p>
          <a:p>
            <a:pPr eaLnBrk="1" hangingPunct="1">
              <a:lnSpc>
                <a:spcPct val="50000"/>
              </a:lnSpc>
              <a:spcBef>
                <a:spcPts val="1000"/>
              </a:spcBef>
            </a:pPr>
            <a:r>
              <a:rPr lang="en-US" altLang="en-US" sz="1600">
                <a:solidFill>
                  <a:srgbClr val="000000"/>
                </a:solidFill>
              </a:rPr>
              <a:t>	sample ( a, b);</a:t>
            </a:r>
          </a:p>
          <a:p>
            <a:pPr eaLnBrk="1" hangingPunct="1">
              <a:lnSpc>
                <a:spcPct val="50000"/>
              </a:lnSpc>
              <a:spcBef>
                <a:spcPts val="1000"/>
              </a:spcBef>
            </a:pPr>
            <a:r>
              <a:rPr lang="en-US" altLang="en-US" sz="1600">
                <a:solidFill>
                  <a:srgbClr val="000000"/>
                </a:solidFill>
              </a:rPr>
              <a:t>	i = i + 1;</a:t>
            </a:r>
          </a:p>
          <a:p>
            <a:pPr eaLnBrk="1" hangingPunct="1">
              <a:lnSpc>
                <a:spcPct val="50000"/>
              </a:lnSpc>
              <a:spcBef>
                <a:spcPts val="1000"/>
              </a:spcBef>
            </a:pPr>
            <a:r>
              <a:rPr lang="en-US" altLang="en-US" sz="1600">
                <a:solidFill>
                  <a:srgbClr val="000000"/>
                </a:solidFill>
              </a:rPr>
              <a:t>	}</a:t>
            </a:r>
          </a:p>
          <a:p>
            <a:pPr eaLnBrk="1" hangingPunct="1">
              <a:lnSpc>
                <a:spcPct val="50000"/>
              </a:lnSpc>
              <a:spcBef>
                <a:spcPts val="1000"/>
              </a:spcBef>
            </a:pPr>
            <a:r>
              <a:rPr lang="en-US" altLang="en-US" sz="1600">
                <a:solidFill>
                  <a:srgbClr val="000000"/>
                </a:solidFill>
              </a:rPr>
              <a:t>	}</a:t>
            </a:r>
          </a:p>
          <a:p>
            <a:pPr eaLnBrk="1" hangingPunct="1">
              <a:lnSpc>
                <a:spcPct val="50000"/>
              </a:lnSpc>
              <a:spcBef>
                <a:spcPts val="1000"/>
              </a:spcBef>
            </a:pPr>
            <a:r>
              <a:rPr lang="en-US" altLang="en-US" sz="1600">
                <a:solidFill>
                  <a:srgbClr val="000000"/>
                </a:solidFill>
              </a:rPr>
              <a:t>	sample ( int x , int y )</a:t>
            </a:r>
          </a:p>
          <a:p>
            <a:pPr eaLnBrk="1" hangingPunct="1">
              <a:lnSpc>
                <a:spcPct val="50000"/>
              </a:lnSpc>
              <a:spcBef>
                <a:spcPts val="1000"/>
              </a:spcBef>
            </a:pPr>
            <a:r>
              <a:rPr lang="en-US" altLang="en-US" sz="1600">
                <a:solidFill>
                  <a:srgbClr val="000000"/>
                </a:solidFill>
              </a:rPr>
              <a:t>	{</a:t>
            </a:r>
          </a:p>
          <a:p>
            <a:pPr eaLnBrk="1" hangingPunct="1">
              <a:lnSpc>
                <a:spcPct val="50000"/>
              </a:lnSpc>
              <a:spcBef>
                <a:spcPts val="1000"/>
              </a:spcBef>
            </a:pPr>
            <a:r>
              <a:rPr lang="en-US" altLang="en-US" sz="1600">
                <a:solidFill>
                  <a:srgbClr val="000000"/>
                </a:solidFill>
              </a:rPr>
              <a:t>	If ( x &gt; 10 )</a:t>
            </a:r>
          </a:p>
          <a:p>
            <a:pPr eaLnBrk="1" hangingPunct="1">
              <a:lnSpc>
                <a:spcPct val="50000"/>
              </a:lnSpc>
              <a:spcBef>
                <a:spcPts val="1000"/>
              </a:spcBef>
            </a:pPr>
            <a:r>
              <a:rPr lang="en-US" altLang="en-US" sz="1600">
                <a:solidFill>
                  <a:srgbClr val="000000"/>
                </a:solidFill>
              </a:rPr>
              <a:t>	    x = x + y ; break ; </a:t>
            </a:r>
          </a:p>
          <a:p>
            <a:pPr eaLnBrk="1" hangingPunct="1">
              <a:lnSpc>
                <a:spcPct val="50000"/>
              </a:lnSpc>
              <a:spcBef>
                <a:spcPts val="1000"/>
              </a:spcBef>
            </a:pPr>
            <a:r>
              <a:rPr lang="en-US" altLang="en-US" sz="1600">
                <a:solidFill>
                  <a:srgbClr val="000000"/>
                </a:solidFill>
              </a:rPr>
              <a:t>	if  ( y &gt; 10 )</a:t>
            </a:r>
          </a:p>
          <a:p>
            <a:pPr eaLnBrk="1" hangingPunct="1">
              <a:lnSpc>
                <a:spcPct val="50000"/>
              </a:lnSpc>
              <a:spcBef>
                <a:spcPts val="1000"/>
              </a:spcBef>
            </a:pPr>
            <a:r>
              <a:rPr lang="en-US" altLang="en-US" sz="1600">
                <a:solidFill>
                  <a:srgbClr val="000000"/>
                </a:solidFill>
              </a:rPr>
              <a:t>	    y = y + x ; break ;</a:t>
            </a:r>
          </a:p>
          <a:p>
            <a:pPr eaLnBrk="1" hangingPunct="1">
              <a:lnSpc>
                <a:spcPct val="50000"/>
              </a:lnSpc>
              <a:spcBef>
                <a:spcPts val="1000"/>
              </a:spcBef>
            </a:pPr>
            <a:r>
              <a:rPr lang="en-US" altLang="en-US" sz="1600">
                <a:solidFill>
                  <a:srgbClr val="000000"/>
                </a:solidFill>
              </a:rPr>
              <a:t>	}</a:t>
            </a:r>
          </a:p>
        </p:txBody>
      </p:sp>
      <p:graphicFrame>
        <p:nvGraphicFramePr>
          <p:cNvPr id="39941" name="Group 5">
            <a:extLst>
              <a:ext uri="{FF2B5EF4-FFF2-40B4-BE49-F238E27FC236}">
                <a16:creationId xmlns:a16="http://schemas.microsoft.com/office/drawing/2014/main" id="{76D98ADD-E097-AC0E-2C98-07EF5781A753}"/>
              </a:ext>
            </a:extLst>
          </p:cNvPr>
          <p:cNvGraphicFramePr>
            <a:graphicFrameLocks noGrp="1"/>
          </p:cNvGraphicFramePr>
          <p:nvPr/>
        </p:nvGraphicFramePr>
        <p:xfrm>
          <a:off x="6380164" y="2438400"/>
          <a:ext cx="4060825" cy="2216150"/>
        </p:xfrm>
        <a:graphic>
          <a:graphicData uri="http://schemas.openxmlformats.org/drawingml/2006/table">
            <a:tbl>
              <a:tblPr/>
              <a:tblGrid>
                <a:gridCol w="15240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58787">
                  <a:extLst>
                    <a:ext uri="{9D8B030D-6E8A-4147-A177-3AD203B41FA5}">
                      <a16:colId xmlns:a16="http://schemas.microsoft.com/office/drawing/2014/main" val="20002"/>
                    </a:ext>
                  </a:extLst>
                </a:gridCol>
                <a:gridCol w="503238">
                  <a:extLst>
                    <a:ext uri="{9D8B030D-6E8A-4147-A177-3AD203B41FA5}">
                      <a16:colId xmlns:a16="http://schemas.microsoft.com/office/drawing/2014/main" val="20003"/>
                    </a:ext>
                  </a:extLst>
                </a:gridCol>
                <a:gridCol w="1117600">
                  <a:extLst>
                    <a:ext uri="{9D8B030D-6E8A-4147-A177-3AD203B41FA5}">
                      <a16:colId xmlns:a16="http://schemas.microsoft.com/office/drawing/2014/main" val="20004"/>
                    </a:ext>
                  </a:extLst>
                </a:gridCol>
              </a:tblGrid>
              <a:tr h="581025">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1"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Call  Coverage</a:t>
                      </a:r>
                    </a:p>
                  </a:txBody>
                  <a:tcPr marL="90000" marR="90000" marT="77040"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1"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a</a:t>
                      </a:r>
                    </a:p>
                  </a:txBody>
                  <a:tcPr marL="90000" marR="90000" marT="77040"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1"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b</a:t>
                      </a:r>
                    </a:p>
                  </a:txBody>
                  <a:tcPr marL="90000" marR="90000" marT="77040"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1"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i</a:t>
                      </a:r>
                    </a:p>
                  </a:txBody>
                  <a:tcPr marL="90000" marR="90000" marT="77040"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1"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function called </a:t>
                      </a:r>
                    </a:p>
                  </a:txBody>
                  <a:tcPr marL="90000" marR="90000" marT="77040"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81025">
                <a:tc>
                  <a:txBody>
                    <a:bodyPr/>
                    <a:lstStyle/>
                    <a:p>
                      <a:pPr marL="0" marR="0" lvl="0" indent="0" algn="l"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    sample ( int x, int y ) </a:t>
                      </a:r>
                    </a:p>
                  </a:txBody>
                  <a:tcPr marL="90000" marR="90000" marT="77040"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2</a:t>
                      </a:r>
                    </a:p>
                  </a:txBody>
                  <a:tcPr marL="90000" marR="90000" marT="77040"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4</a:t>
                      </a:r>
                    </a:p>
                  </a:txBody>
                  <a:tcPr marL="90000" marR="90000" marT="77040"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10</a:t>
                      </a:r>
                    </a:p>
                  </a:txBody>
                  <a:tcPr marL="90000" marR="90000" marT="77040"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0 times</a:t>
                      </a:r>
                    </a:p>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endParaRPr>
                    </a:p>
                  </a:txBody>
                  <a:tcPr marL="90000" marR="90000" marT="77040"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7525">
                <a:tc>
                  <a:txBody>
                    <a:bodyPr/>
                    <a:lstStyle/>
                    <a:p>
                      <a:endParaRPr lang="en-IN"/>
                    </a:p>
                  </a:txBody>
                  <a:tcPr anchor="ctr"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2</a:t>
                      </a:r>
                    </a:p>
                  </a:txBody>
                  <a:tcPr marL="90000" marR="90000" marT="77040"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4</a:t>
                      </a:r>
                    </a:p>
                  </a:txBody>
                  <a:tcPr marL="90000" marR="90000" marT="77040"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9</a:t>
                      </a:r>
                    </a:p>
                  </a:txBody>
                  <a:tcPr marL="90000" marR="90000" marT="77040"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1 time</a:t>
                      </a:r>
                    </a:p>
                  </a:txBody>
                  <a:tcPr marL="90000" marR="90000" marT="77040"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36575">
                <a:tc>
                  <a:txBody>
                    <a:bodyPr/>
                    <a:lstStyle/>
                    <a:p>
                      <a:endParaRPr lang="en-IN"/>
                    </a:p>
                  </a:txBody>
                  <a:tcPr anchor="ctr"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2</a:t>
                      </a:r>
                    </a:p>
                  </a:txBody>
                  <a:tcPr marL="90000" marR="90000" marT="77040"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4</a:t>
                      </a:r>
                    </a:p>
                  </a:txBody>
                  <a:tcPr marL="90000" marR="90000" marT="77040"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7</a:t>
                      </a:r>
                    </a:p>
                  </a:txBody>
                  <a:tcPr marL="90000" marR="90000" marT="77040"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b="0" i="0" u="none" strike="noStrike" cap="none" normalizeH="0" baseline="0">
                          <a:ln>
                            <a:noFill/>
                          </a:ln>
                          <a:solidFill>
                            <a:srgbClr val="000000"/>
                          </a:solidFill>
                          <a:effectLst/>
                          <a:latin typeface="Times New Roman" pitchFamily="18" charset="0"/>
                          <a:ea typeface="Arial Unicode MS" pitchFamily="34" charset="-128"/>
                          <a:cs typeface="Times New Roman" pitchFamily="18" charset="0"/>
                        </a:rPr>
                        <a:t>3 times</a:t>
                      </a:r>
                    </a:p>
                  </a:txBody>
                  <a:tcPr marL="90000" marR="90000" marT="77040"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5398" name="Rectangle 75">
            <a:extLst>
              <a:ext uri="{FF2B5EF4-FFF2-40B4-BE49-F238E27FC236}">
                <a16:creationId xmlns:a16="http://schemas.microsoft.com/office/drawing/2014/main" id="{ED67048B-A78A-7A7C-C6F1-4B85C01DAF95}"/>
              </a:ext>
            </a:extLst>
          </p:cNvPr>
          <p:cNvSpPr>
            <a:spLocks noChangeArrowheads="1"/>
          </p:cNvSpPr>
          <p:nvPr/>
        </p:nvSpPr>
        <p:spPr bwMode="auto">
          <a:xfrm>
            <a:off x="6324600" y="1828801"/>
            <a:ext cx="1295400" cy="34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hangingPunct="1"/>
            <a:r>
              <a:rPr lang="en-US" altLang="en-US" sz="1600" b="1">
                <a:solidFill>
                  <a:srgbClr val="000000"/>
                </a:solidFill>
              </a:rPr>
              <a:t>Test Data</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
            <a:extLst>
              <a:ext uri="{FF2B5EF4-FFF2-40B4-BE49-F238E27FC236}">
                <a16:creationId xmlns:a16="http://schemas.microsoft.com/office/drawing/2014/main" id="{F5B8BEAC-76A3-80AA-C63F-641FBA73E0B3}"/>
              </a:ext>
            </a:extLst>
          </p:cNvPr>
          <p:cNvSpPr>
            <a:spLocks noChangeArrowheads="1"/>
          </p:cNvSpPr>
          <p:nvPr/>
        </p:nvSpPr>
        <p:spPr bwMode="auto">
          <a:xfrm>
            <a:off x="1679028" y="1058917"/>
            <a:ext cx="8001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r>
              <a:rPr lang="en-US" altLang="en-US" sz="2000" dirty="0">
                <a:solidFill>
                  <a:srgbClr val="4E84C4"/>
                </a:solidFill>
              </a:rPr>
              <a:t>White Box Technique: Path Coverage</a:t>
            </a:r>
            <a:endParaRPr lang="en-US" altLang="en-US" sz="2000" dirty="0">
              <a:solidFill>
                <a:srgbClr val="0000CC"/>
              </a:solidFill>
            </a:endParaRPr>
          </a:p>
        </p:txBody>
      </p:sp>
      <p:sp>
        <p:nvSpPr>
          <p:cNvPr id="16387" name="Rectangle 2">
            <a:extLst>
              <a:ext uri="{FF2B5EF4-FFF2-40B4-BE49-F238E27FC236}">
                <a16:creationId xmlns:a16="http://schemas.microsoft.com/office/drawing/2014/main" id="{C4A1BEC6-D686-C18C-5A4F-CA80F0BD3196}"/>
              </a:ext>
            </a:extLst>
          </p:cNvPr>
          <p:cNvSpPr>
            <a:spLocks noChangeArrowheads="1"/>
          </p:cNvSpPr>
          <p:nvPr/>
        </p:nvSpPr>
        <p:spPr bwMode="auto">
          <a:xfrm>
            <a:off x="1752600" y="1729227"/>
            <a:ext cx="8686800"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gn="just" eaLnBrk="1" hangingPunct="1">
              <a:buFont typeface="Wingdings" pitchFamily="2" charset="2"/>
              <a:buChar char="§"/>
            </a:pPr>
            <a:r>
              <a:rPr lang="en-US" altLang="en-US" sz="1600" dirty="0">
                <a:solidFill>
                  <a:srgbClr val="000000"/>
                </a:solidFill>
              </a:rPr>
              <a:t> 	Testing to satisfy coverage criteria that each logical path through the program be tested. Often paths through the program are grouped into a finite set of classes. One path from each class is then tested </a:t>
            </a:r>
          </a:p>
          <a:p>
            <a:pPr algn="just" eaLnBrk="1" hangingPunct="1"/>
            <a:endParaRPr lang="en-US" altLang="en-US" sz="1600" dirty="0">
              <a:solidFill>
                <a:srgbClr val="000000"/>
              </a:solidFill>
            </a:endParaRPr>
          </a:p>
          <a:p>
            <a:pPr algn="just" eaLnBrk="1" hangingPunct="1">
              <a:buFont typeface="Wingdings" pitchFamily="2" charset="2"/>
              <a:buChar char="§"/>
            </a:pPr>
            <a:r>
              <a:rPr lang="en-US" altLang="en-US" sz="1600" dirty="0">
                <a:solidFill>
                  <a:srgbClr val="000000"/>
                </a:solidFill>
              </a:rPr>
              <a:t> 	General coverage requires executing all paths, number of paths may be infinite if there are loops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72CD6778-07D0-8049-080B-77FA89B772F2}"/>
              </a:ext>
            </a:extLst>
          </p:cNvPr>
          <p:cNvSpPr>
            <a:spLocks noChangeArrowheads="1"/>
          </p:cNvSpPr>
          <p:nvPr/>
        </p:nvSpPr>
        <p:spPr bwMode="auto">
          <a:xfrm>
            <a:off x="1752600" y="76200"/>
            <a:ext cx="6096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r>
              <a:rPr lang="en-US" altLang="en-US" sz="2000">
                <a:solidFill>
                  <a:srgbClr val="4E84C4"/>
                </a:solidFill>
              </a:rPr>
              <a:t>White Box Technique: Path Coverage continued…</a:t>
            </a:r>
            <a:endParaRPr lang="en-US" altLang="en-US" sz="2000">
              <a:solidFill>
                <a:srgbClr val="0000CC"/>
              </a:solidFill>
            </a:endParaRPr>
          </a:p>
        </p:txBody>
      </p:sp>
      <p:sp>
        <p:nvSpPr>
          <p:cNvPr id="17411" name="Rectangle 3">
            <a:extLst>
              <a:ext uri="{FF2B5EF4-FFF2-40B4-BE49-F238E27FC236}">
                <a16:creationId xmlns:a16="http://schemas.microsoft.com/office/drawing/2014/main" id="{252BC8B6-7091-9DE8-5B3C-29D43529E015}"/>
              </a:ext>
            </a:extLst>
          </p:cNvPr>
          <p:cNvSpPr>
            <a:spLocks noChangeArrowheads="1"/>
          </p:cNvSpPr>
          <p:nvPr/>
        </p:nvSpPr>
        <p:spPr bwMode="auto">
          <a:xfrm>
            <a:off x="2057401" y="914401"/>
            <a:ext cx="1024937" cy="34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hangingPunct="1"/>
            <a:r>
              <a:rPr lang="en-US" altLang="en-US" sz="1600" b="1">
                <a:solidFill>
                  <a:srgbClr val="000000"/>
                </a:solidFill>
              </a:rPr>
              <a:t>Example</a:t>
            </a:r>
          </a:p>
        </p:txBody>
      </p:sp>
      <p:sp>
        <p:nvSpPr>
          <p:cNvPr id="17412" name="Text Box 4">
            <a:extLst>
              <a:ext uri="{FF2B5EF4-FFF2-40B4-BE49-F238E27FC236}">
                <a16:creationId xmlns:a16="http://schemas.microsoft.com/office/drawing/2014/main" id="{47CD8241-E0DA-70FE-1784-1142EE088800}"/>
              </a:ext>
            </a:extLst>
          </p:cNvPr>
          <p:cNvSpPr txBox="1">
            <a:spLocks noChangeArrowheads="1"/>
          </p:cNvSpPr>
          <p:nvPr/>
        </p:nvSpPr>
        <p:spPr bwMode="auto">
          <a:xfrm>
            <a:off x="2057400" y="1230313"/>
            <a:ext cx="3124200" cy="1464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hangingPunct="1">
              <a:spcBef>
                <a:spcPts val="1000"/>
              </a:spcBef>
            </a:pPr>
            <a:r>
              <a:rPr lang="en-US" altLang="en-US" sz="1600">
                <a:solidFill>
                  <a:srgbClr val="000000"/>
                </a:solidFill>
              </a:rPr>
              <a:t>Linear Independent Paths</a:t>
            </a:r>
          </a:p>
          <a:p>
            <a:pPr eaLnBrk="1" hangingPunct="1">
              <a:spcBef>
                <a:spcPts val="1000"/>
              </a:spcBef>
            </a:pPr>
            <a:r>
              <a:rPr lang="en-US" altLang="en-US" sz="1600">
                <a:solidFill>
                  <a:srgbClr val="000000"/>
                </a:solidFill>
              </a:rPr>
              <a:t>Path 1 -&gt; p1 – d1 – d2 – p4</a:t>
            </a:r>
          </a:p>
          <a:p>
            <a:pPr eaLnBrk="1" hangingPunct="1">
              <a:spcBef>
                <a:spcPts val="1000"/>
              </a:spcBef>
            </a:pPr>
            <a:r>
              <a:rPr lang="en-US" altLang="en-US" sz="1600">
                <a:solidFill>
                  <a:srgbClr val="000000"/>
                </a:solidFill>
              </a:rPr>
              <a:t>Path 2 -&gt; p1 – d1 – p2 – p4</a:t>
            </a:r>
          </a:p>
          <a:p>
            <a:pPr eaLnBrk="1" hangingPunct="1">
              <a:spcBef>
                <a:spcPts val="1000"/>
              </a:spcBef>
            </a:pPr>
            <a:r>
              <a:rPr lang="en-US" altLang="en-US" sz="1600">
                <a:solidFill>
                  <a:srgbClr val="000000"/>
                </a:solidFill>
              </a:rPr>
              <a:t>Path 3 -&gt; p1 – d1 – d2 – p3 – p4</a:t>
            </a:r>
          </a:p>
        </p:txBody>
      </p:sp>
      <p:sp>
        <p:nvSpPr>
          <p:cNvPr id="17413" name="Rectangle 5">
            <a:extLst>
              <a:ext uri="{FF2B5EF4-FFF2-40B4-BE49-F238E27FC236}">
                <a16:creationId xmlns:a16="http://schemas.microsoft.com/office/drawing/2014/main" id="{34663F2F-37CC-76CD-A517-E32ACA2E41BC}"/>
              </a:ext>
            </a:extLst>
          </p:cNvPr>
          <p:cNvSpPr>
            <a:spLocks noChangeArrowheads="1"/>
          </p:cNvSpPr>
          <p:nvPr/>
        </p:nvSpPr>
        <p:spPr bwMode="auto">
          <a:xfrm>
            <a:off x="2133600" y="2971801"/>
            <a:ext cx="1812012" cy="34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hangingPunct="1"/>
            <a:r>
              <a:rPr lang="en-US" altLang="en-US" sz="1600" b="1">
                <a:solidFill>
                  <a:srgbClr val="000000"/>
                </a:solidFill>
              </a:rPr>
              <a:t>Sample Program</a:t>
            </a:r>
          </a:p>
        </p:txBody>
      </p:sp>
      <p:sp>
        <p:nvSpPr>
          <p:cNvPr id="17414" name="Text Box 6">
            <a:extLst>
              <a:ext uri="{FF2B5EF4-FFF2-40B4-BE49-F238E27FC236}">
                <a16:creationId xmlns:a16="http://schemas.microsoft.com/office/drawing/2014/main" id="{8DDF1EA3-68A7-35B7-5FE0-CC49BC698737}"/>
              </a:ext>
            </a:extLst>
          </p:cNvPr>
          <p:cNvSpPr txBox="1">
            <a:spLocks noChangeArrowheads="1"/>
          </p:cNvSpPr>
          <p:nvPr/>
        </p:nvSpPr>
        <p:spPr bwMode="auto">
          <a:xfrm>
            <a:off x="1981200" y="3352801"/>
            <a:ext cx="3810000" cy="296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defRPr>
            </a:lvl9pPr>
          </a:lstStyle>
          <a:p>
            <a:pPr eaLnBrk="1" hangingPunct="1">
              <a:spcBef>
                <a:spcPts val="1000"/>
              </a:spcBef>
            </a:pPr>
            <a:r>
              <a:rPr lang="en-US" altLang="en-US" sz="1600">
                <a:solidFill>
                  <a:srgbClr val="000000"/>
                </a:solidFill>
              </a:rPr>
              <a:t>1	sample ( int x , int y )</a:t>
            </a:r>
          </a:p>
          <a:p>
            <a:pPr eaLnBrk="1" hangingPunct="1">
              <a:spcBef>
                <a:spcPts val="1000"/>
              </a:spcBef>
            </a:pPr>
            <a:r>
              <a:rPr lang="en-US" altLang="en-US" sz="1600">
                <a:solidFill>
                  <a:srgbClr val="000000"/>
                </a:solidFill>
              </a:rPr>
              <a:t>	{</a:t>
            </a:r>
          </a:p>
          <a:p>
            <a:pPr eaLnBrk="1" hangingPunct="1">
              <a:spcBef>
                <a:spcPts val="1000"/>
              </a:spcBef>
            </a:pPr>
            <a:r>
              <a:rPr lang="en-US" altLang="en-US" sz="1600">
                <a:solidFill>
                  <a:srgbClr val="000000"/>
                </a:solidFill>
              </a:rPr>
              <a:t>2		If ( x &gt; 10 )</a:t>
            </a:r>
          </a:p>
          <a:p>
            <a:pPr eaLnBrk="1" hangingPunct="1">
              <a:spcBef>
                <a:spcPts val="1000"/>
              </a:spcBef>
            </a:pPr>
            <a:r>
              <a:rPr lang="en-US" altLang="en-US" sz="1600">
                <a:solidFill>
                  <a:srgbClr val="000000"/>
                </a:solidFill>
              </a:rPr>
              <a:t>3	    		x = x + y ; break ; </a:t>
            </a:r>
          </a:p>
          <a:p>
            <a:pPr eaLnBrk="1" hangingPunct="1">
              <a:spcBef>
                <a:spcPts val="1000"/>
              </a:spcBef>
            </a:pPr>
            <a:r>
              <a:rPr lang="en-US" altLang="en-US" sz="1600">
                <a:solidFill>
                  <a:srgbClr val="000000"/>
                </a:solidFill>
              </a:rPr>
              <a:t>4		if  ( y &gt; 10 )</a:t>
            </a:r>
          </a:p>
          <a:p>
            <a:pPr eaLnBrk="1" hangingPunct="1">
              <a:spcBef>
                <a:spcPts val="1000"/>
              </a:spcBef>
            </a:pPr>
            <a:r>
              <a:rPr lang="en-US" altLang="en-US" sz="1600">
                <a:solidFill>
                  <a:srgbClr val="000000"/>
                </a:solidFill>
              </a:rPr>
              <a:t>5	   		 y = y + x ; break ;</a:t>
            </a:r>
          </a:p>
          <a:p>
            <a:pPr eaLnBrk="1" hangingPunct="1">
              <a:spcBef>
                <a:spcPts val="1000"/>
              </a:spcBef>
            </a:pPr>
            <a:r>
              <a:rPr lang="en-US" altLang="en-US" sz="1600">
                <a:solidFill>
                  <a:srgbClr val="000000"/>
                </a:solidFill>
              </a:rPr>
              <a:t>	}</a:t>
            </a:r>
          </a:p>
          <a:p>
            <a:pPr eaLnBrk="1" hangingPunct="1">
              <a:spcBef>
                <a:spcPts val="1000"/>
              </a:spcBef>
            </a:pPr>
            <a:r>
              <a:rPr lang="en-US" altLang="en-US" sz="1600">
                <a:solidFill>
                  <a:srgbClr val="000000"/>
                </a:solidFill>
              </a:rPr>
              <a:t>6	printf (“%d %d”, x , y);</a:t>
            </a:r>
          </a:p>
        </p:txBody>
      </p:sp>
      <p:sp>
        <p:nvSpPr>
          <p:cNvPr id="17415" name="Oval 7">
            <a:extLst>
              <a:ext uri="{FF2B5EF4-FFF2-40B4-BE49-F238E27FC236}">
                <a16:creationId xmlns:a16="http://schemas.microsoft.com/office/drawing/2014/main" id="{F835F56B-3294-52DB-36D9-FB8B86DE0FBE}"/>
              </a:ext>
            </a:extLst>
          </p:cNvPr>
          <p:cNvSpPr>
            <a:spLocks noChangeArrowheads="1"/>
          </p:cNvSpPr>
          <p:nvPr/>
        </p:nvSpPr>
        <p:spPr bwMode="auto">
          <a:xfrm>
            <a:off x="7772400" y="3771900"/>
            <a:ext cx="304800" cy="228600"/>
          </a:xfrm>
          <a:prstGeom prst="ellipse">
            <a:avLst/>
          </a:prstGeom>
          <a:solidFill>
            <a:srgbClr val="FFFFFF"/>
          </a:solidFill>
          <a:ln w="9360">
            <a:solidFill>
              <a:srgbClr val="000000"/>
            </a:solidFill>
            <a:miter lim="800000"/>
            <a:headEnd/>
            <a:tailEnd/>
          </a:ln>
        </p:spPr>
        <p:txBody>
          <a:bodyPr wrap="none"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hangingPunct="1"/>
            <a:r>
              <a:rPr lang="en-US" altLang="en-US" sz="1600" b="1" dirty="0">
                <a:solidFill>
                  <a:srgbClr val="000000"/>
                </a:solidFill>
              </a:rPr>
              <a:t>1</a:t>
            </a:r>
          </a:p>
        </p:txBody>
      </p:sp>
      <p:sp>
        <p:nvSpPr>
          <p:cNvPr id="17416" name="Oval 8">
            <a:extLst>
              <a:ext uri="{FF2B5EF4-FFF2-40B4-BE49-F238E27FC236}">
                <a16:creationId xmlns:a16="http://schemas.microsoft.com/office/drawing/2014/main" id="{F28C114A-3367-AD84-0FDD-C4AB536D72EF}"/>
              </a:ext>
            </a:extLst>
          </p:cNvPr>
          <p:cNvSpPr>
            <a:spLocks noChangeArrowheads="1"/>
          </p:cNvSpPr>
          <p:nvPr/>
        </p:nvSpPr>
        <p:spPr bwMode="auto">
          <a:xfrm>
            <a:off x="8534400" y="4305300"/>
            <a:ext cx="228600" cy="228600"/>
          </a:xfrm>
          <a:prstGeom prst="ellipse">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hangingPunct="1"/>
            <a:r>
              <a:rPr lang="en-US" altLang="en-US" sz="1600" b="1">
                <a:solidFill>
                  <a:srgbClr val="000000"/>
                </a:solidFill>
              </a:rPr>
              <a:t>3</a:t>
            </a:r>
          </a:p>
        </p:txBody>
      </p:sp>
      <p:sp>
        <p:nvSpPr>
          <p:cNvPr id="17417" name="Oval 9">
            <a:extLst>
              <a:ext uri="{FF2B5EF4-FFF2-40B4-BE49-F238E27FC236}">
                <a16:creationId xmlns:a16="http://schemas.microsoft.com/office/drawing/2014/main" id="{2AED10A3-4987-20C7-D1E2-90E84E644C96}"/>
              </a:ext>
            </a:extLst>
          </p:cNvPr>
          <p:cNvSpPr>
            <a:spLocks noChangeArrowheads="1"/>
          </p:cNvSpPr>
          <p:nvPr/>
        </p:nvSpPr>
        <p:spPr bwMode="auto">
          <a:xfrm>
            <a:off x="7772400" y="4305300"/>
            <a:ext cx="228600" cy="228600"/>
          </a:xfrm>
          <a:prstGeom prst="ellipse">
            <a:avLst/>
          </a:prstGeom>
          <a:solidFill>
            <a:srgbClr val="FFFFFF"/>
          </a:solidFill>
          <a:ln w="9360">
            <a:solidFill>
              <a:srgbClr val="000000"/>
            </a:solidFill>
            <a:miter lim="800000"/>
            <a:headEnd/>
            <a:tailEnd/>
          </a:ln>
        </p:spPr>
        <p:txBody>
          <a:bodyPr wrap="none"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hangingPunct="1"/>
            <a:r>
              <a:rPr lang="en-US" altLang="en-US" sz="1600" b="1">
                <a:solidFill>
                  <a:srgbClr val="000000"/>
                </a:solidFill>
              </a:rPr>
              <a:t>2</a:t>
            </a:r>
          </a:p>
        </p:txBody>
      </p:sp>
      <p:sp>
        <p:nvSpPr>
          <p:cNvPr id="17418" name="Oval 10">
            <a:extLst>
              <a:ext uri="{FF2B5EF4-FFF2-40B4-BE49-F238E27FC236}">
                <a16:creationId xmlns:a16="http://schemas.microsoft.com/office/drawing/2014/main" id="{FA31143A-8207-D0C7-3E0F-683C4E0CB5FF}"/>
              </a:ext>
            </a:extLst>
          </p:cNvPr>
          <p:cNvSpPr>
            <a:spLocks noChangeArrowheads="1"/>
          </p:cNvSpPr>
          <p:nvPr/>
        </p:nvSpPr>
        <p:spPr bwMode="auto">
          <a:xfrm>
            <a:off x="7772400" y="4838700"/>
            <a:ext cx="228600" cy="228600"/>
          </a:xfrm>
          <a:prstGeom prst="ellipse">
            <a:avLst/>
          </a:prstGeom>
          <a:solidFill>
            <a:srgbClr val="FFFFFF"/>
          </a:solidFill>
          <a:ln w="9360">
            <a:solidFill>
              <a:srgbClr val="000000"/>
            </a:solidFill>
            <a:miter lim="800000"/>
            <a:headEnd/>
            <a:tailEnd/>
          </a:ln>
        </p:spPr>
        <p:txBody>
          <a:bodyPr wrap="none"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hangingPunct="1"/>
            <a:r>
              <a:rPr lang="en-US" altLang="en-US" sz="1600" b="1">
                <a:solidFill>
                  <a:srgbClr val="000000"/>
                </a:solidFill>
              </a:rPr>
              <a:t>4</a:t>
            </a:r>
          </a:p>
        </p:txBody>
      </p:sp>
      <p:sp>
        <p:nvSpPr>
          <p:cNvPr id="17419" name="Oval 11">
            <a:extLst>
              <a:ext uri="{FF2B5EF4-FFF2-40B4-BE49-F238E27FC236}">
                <a16:creationId xmlns:a16="http://schemas.microsoft.com/office/drawing/2014/main" id="{D56C7893-530E-CBE7-CAEB-4CCA4ADC79CF}"/>
              </a:ext>
            </a:extLst>
          </p:cNvPr>
          <p:cNvSpPr>
            <a:spLocks noChangeArrowheads="1"/>
          </p:cNvSpPr>
          <p:nvPr/>
        </p:nvSpPr>
        <p:spPr bwMode="auto">
          <a:xfrm>
            <a:off x="7772400" y="5372100"/>
            <a:ext cx="228600" cy="228600"/>
          </a:xfrm>
          <a:prstGeom prst="ellipse">
            <a:avLst/>
          </a:prstGeom>
          <a:solidFill>
            <a:srgbClr val="FFFFFF"/>
          </a:solidFill>
          <a:ln w="9360">
            <a:solidFill>
              <a:srgbClr val="000000"/>
            </a:solidFill>
            <a:miter lim="800000"/>
            <a:headEnd/>
            <a:tailEnd/>
          </a:ln>
        </p:spPr>
        <p:txBody>
          <a:bodyPr wrap="none"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hangingPunct="1"/>
            <a:r>
              <a:rPr lang="en-US" altLang="en-US" sz="1600" b="1">
                <a:solidFill>
                  <a:srgbClr val="000000"/>
                </a:solidFill>
              </a:rPr>
              <a:t>6</a:t>
            </a:r>
          </a:p>
        </p:txBody>
      </p:sp>
      <p:sp>
        <p:nvSpPr>
          <p:cNvPr id="17420" name="Oval 12">
            <a:extLst>
              <a:ext uri="{FF2B5EF4-FFF2-40B4-BE49-F238E27FC236}">
                <a16:creationId xmlns:a16="http://schemas.microsoft.com/office/drawing/2014/main" id="{BAA155F0-F0BF-6D35-5771-E510ED5D5E36}"/>
              </a:ext>
            </a:extLst>
          </p:cNvPr>
          <p:cNvSpPr>
            <a:spLocks noChangeArrowheads="1"/>
          </p:cNvSpPr>
          <p:nvPr/>
        </p:nvSpPr>
        <p:spPr bwMode="auto">
          <a:xfrm>
            <a:off x="8534400" y="4838700"/>
            <a:ext cx="228600" cy="228600"/>
          </a:xfrm>
          <a:prstGeom prst="ellipse">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hangingPunct="1"/>
            <a:r>
              <a:rPr lang="en-US" altLang="en-US" sz="1600" b="1">
                <a:solidFill>
                  <a:srgbClr val="000000"/>
                </a:solidFill>
              </a:rPr>
              <a:t>5</a:t>
            </a:r>
          </a:p>
        </p:txBody>
      </p:sp>
      <p:sp>
        <p:nvSpPr>
          <p:cNvPr id="17421" name="Line 13">
            <a:extLst>
              <a:ext uri="{FF2B5EF4-FFF2-40B4-BE49-F238E27FC236}">
                <a16:creationId xmlns:a16="http://schemas.microsoft.com/office/drawing/2014/main" id="{EA8FFFEF-3F52-7785-B592-2FD3693C776A}"/>
              </a:ext>
            </a:extLst>
          </p:cNvPr>
          <p:cNvSpPr>
            <a:spLocks noChangeShapeType="1"/>
          </p:cNvSpPr>
          <p:nvPr/>
        </p:nvSpPr>
        <p:spPr bwMode="auto">
          <a:xfrm>
            <a:off x="7886700" y="4000500"/>
            <a:ext cx="1588" cy="304800"/>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22" name="Line 14">
            <a:extLst>
              <a:ext uri="{FF2B5EF4-FFF2-40B4-BE49-F238E27FC236}">
                <a16:creationId xmlns:a16="http://schemas.microsoft.com/office/drawing/2014/main" id="{7724A875-8ABE-BBC4-C8CB-7F9B87A0533E}"/>
              </a:ext>
            </a:extLst>
          </p:cNvPr>
          <p:cNvSpPr>
            <a:spLocks noChangeShapeType="1"/>
          </p:cNvSpPr>
          <p:nvPr/>
        </p:nvSpPr>
        <p:spPr bwMode="auto">
          <a:xfrm>
            <a:off x="8001000" y="4943475"/>
            <a:ext cx="533400" cy="1588"/>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23" name="Line 15">
            <a:extLst>
              <a:ext uri="{FF2B5EF4-FFF2-40B4-BE49-F238E27FC236}">
                <a16:creationId xmlns:a16="http://schemas.microsoft.com/office/drawing/2014/main" id="{CC05576E-5471-5DB9-4B57-07A749CBFF96}"/>
              </a:ext>
            </a:extLst>
          </p:cNvPr>
          <p:cNvSpPr>
            <a:spLocks noChangeShapeType="1"/>
          </p:cNvSpPr>
          <p:nvPr/>
        </p:nvSpPr>
        <p:spPr bwMode="auto">
          <a:xfrm>
            <a:off x="7886700" y="5067300"/>
            <a:ext cx="1588" cy="304800"/>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24" name="Line 16">
            <a:extLst>
              <a:ext uri="{FF2B5EF4-FFF2-40B4-BE49-F238E27FC236}">
                <a16:creationId xmlns:a16="http://schemas.microsoft.com/office/drawing/2014/main" id="{3832A159-31B4-38A9-28BD-205F19C17052}"/>
              </a:ext>
            </a:extLst>
          </p:cNvPr>
          <p:cNvSpPr>
            <a:spLocks noChangeShapeType="1"/>
          </p:cNvSpPr>
          <p:nvPr/>
        </p:nvSpPr>
        <p:spPr bwMode="auto">
          <a:xfrm>
            <a:off x="7886700" y="4533900"/>
            <a:ext cx="1588" cy="304800"/>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25" name="Line 17">
            <a:extLst>
              <a:ext uri="{FF2B5EF4-FFF2-40B4-BE49-F238E27FC236}">
                <a16:creationId xmlns:a16="http://schemas.microsoft.com/office/drawing/2014/main" id="{ECAA6A6C-0E7D-BE4E-D6AF-839F3E63A50E}"/>
              </a:ext>
            </a:extLst>
          </p:cNvPr>
          <p:cNvSpPr>
            <a:spLocks noChangeShapeType="1"/>
          </p:cNvSpPr>
          <p:nvPr/>
        </p:nvSpPr>
        <p:spPr bwMode="auto">
          <a:xfrm>
            <a:off x="8001000" y="4419600"/>
            <a:ext cx="533400" cy="1588"/>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26" name="Line 18">
            <a:extLst>
              <a:ext uri="{FF2B5EF4-FFF2-40B4-BE49-F238E27FC236}">
                <a16:creationId xmlns:a16="http://schemas.microsoft.com/office/drawing/2014/main" id="{F42219B6-7266-711B-FACD-03DF6069D5EE}"/>
              </a:ext>
            </a:extLst>
          </p:cNvPr>
          <p:cNvSpPr>
            <a:spLocks noChangeShapeType="1"/>
          </p:cNvSpPr>
          <p:nvPr/>
        </p:nvSpPr>
        <p:spPr bwMode="auto">
          <a:xfrm>
            <a:off x="8763000" y="4414839"/>
            <a:ext cx="685800" cy="1587"/>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7427" name="Line 19">
            <a:extLst>
              <a:ext uri="{FF2B5EF4-FFF2-40B4-BE49-F238E27FC236}">
                <a16:creationId xmlns:a16="http://schemas.microsoft.com/office/drawing/2014/main" id="{9ABAB0E6-77DA-5470-6520-7FFACE31AA34}"/>
              </a:ext>
            </a:extLst>
          </p:cNvPr>
          <p:cNvSpPr>
            <a:spLocks noChangeShapeType="1"/>
          </p:cNvSpPr>
          <p:nvPr/>
        </p:nvSpPr>
        <p:spPr bwMode="auto">
          <a:xfrm>
            <a:off x="9448800" y="4413250"/>
            <a:ext cx="1588" cy="1066800"/>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7428" name="Line 20">
            <a:extLst>
              <a:ext uri="{FF2B5EF4-FFF2-40B4-BE49-F238E27FC236}">
                <a16:creationId xmlns:a16="http://schemas.microsoft.com/office/drawing/2014/main" id="{4EA9A3D2-BD4E-897A-F452-199763FBD465}"/>
              </a:ext>
            </a:extLst>
          </p:cNvPr>
          <p:cNvSpPr>
            <a:spLocks noChangeShapeType="1"/>
          </p:cNvSpPr>
          <p:nvPr/>
        </p:nvSpPr>
        <p:spPr bwMode="auto">
          <a:xfrm flipH="1">
            <a:off x="7997825" y="5481639"/>
            <a:ext cx="1441450" cy="1587"/>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29" name="Line 21">
            <a:extLst>
              <a:ext uri="{FF2B5EF4-FFF2-40B4-BE49-F238E27FC236}">
                <a16:creationId xmlns:a16="http://schemas.microsoft.com/office/drawing/2014/main" id="{1A5E9CC6-0C86-3288-5FDA-AB5847C45A9B}"/>
              </a:ext>
            </a:extLst>
          </p:cNvPr>
          <p:cNvSpPr>
            <a:spLocks noChangeShapeType="1"/>
          </p:cNvSpPr>
          <p:nvPr/>
        </p:nvSpPr>
        <p:spPr bwMode="auto">
          <a:xfrm>
            <a:off x="8774113" y="4937125"/>
            <a:ext cx="685800" cy="1588"/>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17430" name="Picture 2">
            <a:extLst>
              <a:ext uri="{FF2B5EF4-FFF2-40B4-BE49-F238E27FC236}">
                <a16:creationId xmlns:a16="http://schemas.microsoft.com/office/drawing/2014/main" id="{F402B29B-6C40-1BB1-7498-1E4A6C96A3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5712" y="266700"/>
            <a:ext cx="2314575" cy="340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DD0AEE21-CF4B-4395-A100-EFB0EB9951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sp>
        <p:nvSpPr>
          <p:cNvPr id="11" name="Rectangle 10">
            <a:extLst>
              <a:ext uri="{FF2B5EF4-FFF2-40B4-BE49-F238E27FC236}">
                <a16:creationId xmlns:a16="http://schemas.microsoft.com/office/drawing/2014/main" id="{9F8DBD9A-1B56-4D4B-856B-89CC682C6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BCF39A7A-89EA-4D7E-870A-3C099F599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668" y="160867"/>
            <a:ext cx="10950700" cy="65362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6">
            <a:extLst>
              <a:ext uri="{FF2B5EF4-FFF2-40B4-BE49-F238E27FC236}">
                <a16:creationId xmlns:a16="http://schemas.microsoft.com/office/drawing/2014/main" id="{7B1200C0-8D6D-42B6-ADB7-E4795C0D0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59872"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bg2"/>
          </a:solidFill>
          <a:ln w="0">
            <a:noFill/>
            <a:prstDash val="solid"/>
            <a:round/>
            <a:headEnd/>
            <a:tailEnd/>
          </a:ln>
        </p:spPr>
        <p:txBody>
          <a:bodyPr/>
          <a:lstStyle/>
          <a:p>
            <a:endParaRPr lang="en-US"/>
          </a:p>
        </p:txBody>
      </p:sp>
      <p:sp>
        <p:nvSpPr>
          <p:cNvPr id="17" name="Freeform 6">
            <a:extLst>
              <a:ext uri="{FF2B5EF4-FFF2-40B4-BE49-F238E27FC236}">
                <a16:creationId xmlns:a16="http://schemas.microsoft.com/office/drawing/2014/main" id="{1AD880E1-1BBB-4E9C-ABD0-632428BBFD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pic>
        <p:nvPicPr>
          <p:cNvPr id="4" name="Picture 3">
            <a:extLst>
              <a:ext uri="{FF2B5EF4-FFF2-40B4-BE49-F238E27FC236}">
                <a16:creationId xmlns:a16="http://schemas.microsoft.com/office/drawing/2014/main" id="{7285E1F3-1065-972E-1E62-73089D513366}"/>
              </a:ext>
            </a:extLst>
          </p:cNvPr>
          <p:cNvPicPr>
            <a:picLocks noChangeAspect="1"/>
          </p:cNvPicPr>
          <p:nvPr/>
        </p:nvPicPr>
        <p:blipFill>
          <a:blip r:embed="rId2"/>
          <a:stretch>
            <a:fillRect/>
          </a:stretch>
        </p:blipFill>
        <p:spPr>
          <a:xfrm>
            <a:off x="1855950" y="1029810"/>
            <a:ext cx="8927218" cy="4798378"/>
          </a:xfrm>
          <a:prstGeom prst="rect">
            <a:avLst/>
          </a:prstGeom>
        </p:spPr>
      </p:pic>
      <p:sp>
        <p:nvSpPr>
          <p:cNvPr id="19" name="Rectangle 18">
            <a:extLst>
              <a:ext uri="{FF2B5EF4-FFF2-40B4-BE49-F238E27FC236}">
                <a16:creationId xmlns:a16="http://schemas.microsoft.com/office/drawing/2014/main" id="{3FE92B7D-47AE-4A59-8B04-31731220B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rgbClr val="F9805C"/>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1061082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3">
            <a:extLst>
              <a:ext uri="{FF2B5EF4-FFF2-40B4-BE49-F238E27FC236}">
                <a16:creationId xmlns:a16="http://schemas.microsoft.com/office/drawing/2014/main" id="{2931643A-189A-6C89-87B9-B9E0CAAB273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hangingPunct="1"/>
            <a:fld id="{508B1CA9-DEC6-3F4D-8D79-2993DC9D4198}" type="slidenum">
              <a:rPr lang="en-US" altLang="en-US">
                <a:solidFill>
                  <a:schemeClr val="accent2"/>
                </a:solidFill>
              </a:rPr>
              <a:pPr eaLnBrk="1" hangingPunct="1"/>
              <a:t>65</a:t>
            </a:fld>
            <a:endParaRPr lang="en-US" altLang="en-US">
              <a:solidFill>
                <a:schemeClr val="accent2"/>
              </a:solidFill>
            </a:endParaRPr>
          </a:p>
        </p:txBody>
      </p:sp>
      <p:sp>
        <p:nvSpPr>
          <p:cNvPr id="18435" name="Rectangle 1">
            <a:extLst>
              <a:ext uri="{FF2B5EF4-FFF2-40B4-BE49-F238E27FC236}">
                <a16:creationId xmlns:a16="http://schemas.microsoft.com/office/drawing/2014/main" id="{605F1FD8-72CC-DA70-0197-04B39798D4FD}"/>
              </a:ext>
            </a:extLst>
          </p:cNvPr>
          <p:cNvSpPr>
            <a:spLocks noGrp="1" noChangeArrowheads="1"/>
          </p:cNvSpPr>
          <p:nvPr>
            <p:ph type="title" idx="4294967295"/>
          </p:nvPr>
        </p:nvSpPr>
        <p:spPr>
          <a:xfrm>
            <a:off x="1866901" y="273051"/>
            <a:ext cx="8442325" cy="600075"/>
          </a:xfrm>
        </p:spPr>
        <p:txBody>
          <a:bodyPr>
            <a:normAutofit fontScale="90000"/>
          </a:bodyPr>
          <a:lstStyle/>
          <a:p>
            <a:r>
              <a:rPr lang="en-US" altLang="en-US"/>
              <a:t>Levels of Testing</a:t>
            </a:r>
          </a:p>
        </p:txBody>
      </p:sp>
      <p:sp>
        <p:nvSpPr>
          <p:cNvPr id="18436" name="Rectangle 2">
            <a:extLst>
              <a:ext uri="{FF2B5EF4-FFF2-40B4-BE49-F238E27FC236}">
                <a16:creationId xmlns:a16="http://schemas.microsoft.com/office/drawing/2014/main" id="{1939D740-E40E-C923-F60B-1B13085741B9}"/>
              </a:ext>
            </a:extLst>
          </p:cNvPr>
          <p:cNvSpPr>
            <a:spLocks noGrp="1" noChangeArrowheads="1"/>
          </p:cNvSpPr>
          <p:nvPr>
            <p:ph type="body" idx="4294967295"/>
          </p:nvPr>
        </p:nvSpPr>
        <p:spPr>
          <a:xfrm>
            <a:off x="1874837" y="1164430"/>
            <a:ext cx="9055922" cy="5120755"/>
          </a:xfrm>
        </p:spPr>
        <p:txBody>
          <a:bodyPr>
            <a:normAutofit fontScale="85000" lnSpcReduction="20000"/>
          </a:bodyPr>
          <a:lstStyle/>
          <a:p>
            <a:pPr>
              <a:buFont typeface="Times New Roman" panose="02020603050405020304" pitchFamily="18" charset="0"/>
              <a:buNone/>
            </a:pPr>
            <a:r>
              <a:rPr lang="en-US" altLang="en-US" dirty="0"/>
              <a:t>There are broadly four levels of Testing done in any Testing Project</a:t>
            </a:r>
          </a:p>
          <a:p>
            <a:pPr>
              <a:buFont typeface="Times New Roman" panose="02020603050405020304" pitchFamily="18" charset="0"/>
              <a:buNone/>
            </a:pPr>
            <a:endParaRPr lang="en-US" altLang="en-US" dirty="0"/>
          </a:p>
          <a:p>
            <a:pPr>
              <a:buFont typeface="Wingdings" pitchFamily="2" charset="2"/>
              <a:buChar char="Ø"/>
            </a:pPr>
            <a:r>
              <a:rPr lang="en-US" altLang="en-US" dirty="0"/>
              <a:t> Unit Testing</a:t>
            </a:r>
          </a:p>
          <a:p>
            <a:pPr>
              <a:buFont typeface="Wingdings" pitchFamily="2" charset="2"/>
              <a:buChar char="Ø"/>
            </a:pPr>
            <a:r>
              <a:rPr lang="en-US" altLang="en-US" dirty="0"/>
              <a:t> Integration Testing</a:t>
            </a:r>
          </a:p>
          <a:p>
            <a:pPr>
              <a:buFont typeface="Wingdings" pitchFamily="2" charset="2"/>
              <a:buChar char="Ø"/>
            </a:pPr>
            <a:r>
              <a:rPr lang="en-US" altLang="en-US" dirty="0"/>
              <a:t> System Testing</a:t>
            </a:r>
          </a:p>
          <a:p>
            <a:pPr>
              <a:buFont typeface="Wingdings" pitchFamily="2" charset="2"/>
              <a:buChar char="Ø"/>
            </a:pPr>
            <a:r>
              <a:rPr lang="en-US" altLang="en-US" dirty="0"/>
              <a:t> Acceptance Testing</a:t>
            </a:r>
          </a:p>
          <a:p>
            <a:pPr>
              <a:buFont typeface="Times New Roman" panose="02020603050405020304" pitchFamily="18" charset="0"/>
              <a:buNone/>
            </a:pPr>
            <a:endParaRPr lang="en-US" altLang="en-US" dirty="0"/>
          </a:p>
          <a:p>
            <a:pPr>
              <a:buFont typeface="Times New Roman" panose="02020603050405020304" pitchFamily="18" charset="0"/>
              <a:buNone/>
            </a:pPr>
            <a:r>
              <a:rPr lang="en-US" altLang="en-US" dirty="0"/>
              <a:t>The first 2 levels concentrate mainly on the “Functional aspects”. </a:t>
            </a:r>
          </a:p>
          <a:p>
            <a:pPr>
              <a:buFont typeface="Times New Roman" panose="02020603050405020304" pitchFamily="18" charset="0"/>
              <a:buNone/>
            </a:pPr>
            <a:r>
              <a:rPr lang="en-US" altLang="en-US" dirty="0"/>
              <a:t>During System Testing level, the functionality of the application is tested first, and then the</a:t>
            </a:r>
          </a:p>
          <a:p>
            <a:pPr>
              <a:buFont typeface="Times New Roman" panose="02020603050405020304" pitchFamily="18" charset="0"/>
              <a:buNone/>
            </a:pPr>
            <a:r>
              <a:rPr lang="en-US" altLang="en-US" dirty="0"/>
              <a:t>non-functional aspects mainly the “Performance” of the application can be tested.</a:t>
            </a:r>
          </a:p>
          <a:p>
            <a:pPr>
              <a:buFont typeface="Times New Roman" panose="02020603050405020304" pitchFamily="18" charset="0"/>
              <a:buNone/>
            </a:pPr>
            <a:endParaRPr lang="en-US" altLang="en-US" dirty="0"/>
          </a:p>
          <a:p>
            <a:pPr>
              <a:buFont typeface="Times New Roman" panose="02020603050405020304" pitchFamily="18" charset="0"/>
              <a:buNone/>
            </a:pPr>
            <a:r>
              <a:rPr lang="en-US" altLang="en-US" dirty="0"/>
              <a:t>Acceptance Testing is the last level of testing in the SDLC</a:t>
            </a:r>
          </a:p>
          <a:p>
            <a:pPr>
              <a:buFont typeface="Times New Roman" panose="02020603050405020304" pitchFamily="18" charset="0"/>
              <a:buNone/>
            </a:pPr>
            <a:endParaRPr lang="en-US" altLang="en-US" dirty="0"/>
          </a:p>
          <a:p>
            <a:pPr>
              <a:buFont typeface="Times New Roman" panose="02020603050405020304" pitchFamily="18" charset="0"/>
              <a:buNone/>
            </a:pPr>
            <a:r>
              <a:rPr lang="en-US" altLang="en-US" dirty="0"/>
              <a:t>Apart from the ‘Performance’ there are other non-functional aspects that can be tested in</a:t>
            </a:r>
          </a:p>
          <a:p>
            <a:pPr>
              <a:buFont typeface="Times New Roman" panose="02020603050405020304" pitchFamily="18" charset="0"/>
              <a:buNone/>
            </a:pPr>
            <a:r>
              <a:rPr lang="en-US" altLang="en-US" dirty="0"/>
              <a:t>the application as per the requirements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DD0AEE21-CF4B-4395-A100-EFB0EB9951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sp>
        <p:nvSpPr>
          <p:cNvPr id="11" name="Rectangle 10">
            <a:extLst>
              <a:ext uri="{FF2B5EF4-FFF2-40B4-BE49-F238E27FC236}">
                <a16:creationId xmlns:a16="http://schemas.microsoft.com/office/drawing/2014/main" id="{9F8DBD9A-1B56-4D4B-856B-89CC682C6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BCF39A7A-89EA-4D7E-870A-3C099F599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668" y="160867"/>
            <a:ext cx="10950700" cy="65362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6">
            <a:extLst>
              <a:ext uri="{FF2B5EF4-FFF2-40B4-BE49-F238E27FC236}">
                <a16:creationId xmlns:a16="http://schemas.microsoft.com/office/drawing/2014/main" id="{7B1200C0-8D6D-42B6-ADB7-E4795C0D0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59872"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bg2"/>
          </a:solidFill>
          <a:ln w="0">
            <a:noFill/>
            <a:prstDash val="solid"/>
            <a:round/>
            <a:headEnd/>
            <a:tailEnd/>
          </a:ln>
        </p:spPr>
        <p:txBody>
          <a:bodyPr/>
          <a:lstStyle/>
          <a:p>
            <a:endParaRPr lang="en-US"/>
          </a:p>
        </p:txBody>
      </p:sp>
      <p:sp>
        <p:nvSpPr>
          <p:cNvPr id="17" name="Freeform 6">
            <a:extLst>
              <a:ext uri="{FF2B5EF4-FFF2-40B4-BE49-F238E27FC236}">
                <a16:creationId xmlns:a16="http://schemas.microsoft.com/office/drawing/2014/main" id="{1AD880E1-1BBB-4E9C-ABD0-632428BBFD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pic>
        <p:nvPicPr>
          <p:cNvPr id="4" name="Picture 3">
            <a:extLst>
              <a:ext uri="{FF2B5EF4-FFF2-40B4-BE49-F238E27FC236}">
                <a16:creationId xmlns:a16="http://schemas.microsoft.com/office/drawing/2014/main" id="{95C0A893-D693-CCCA-6946-E70191244A34}"/>
              </a:ext>
            </a:extLst>
          </p:cNvPr>
          <p:cNvPicPr>
            <a:picLocks noChangeAspect="1"/>
          </p:cNvPicPr>
          <p:nvPr/>
        </p:nvPicPr>
        <p:blipFill>
          <a:blip r:embed="rId2"/>
          <a:stretch>
            <a:fillRect/>
          </a:stretch>
        </p:blipFill>
        <p:spPr>
          <a:xfrm>
            <a:off x="1855950" y="929379"/>
            <a:ext cx="8927218" cy="4999240"/>
          </a:xfrm>
          <a:prstGeom prst="rect">
            <a:avLst/>
          </a:prstGeom>
        </p:spPr>
      </p:pic>
      <p:sp>
        <p:nvSpPr>
          <p:cNvPr id="19" name="Rectangle 18">
            <a:extLst>
              <a:ext uri="{FF2B5EF4-FFF2-40B4-BE49-F238E27FC236}">
                <a16:creationId xmlns:a16="http://schemas.microsoft.com/office/drawing/2014/main" id="{3FE92B7D-47AE-4A59-8B04-31731220B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rgbClr val="F6795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7447103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7C1FC3DF-ED43-67E3-BF70-86C546F2A334}"/>
              </a:ext>
            </a:extLst>
          </p:cNvPr>
          <p:cNvSpPr>
            <a:spLocks noGrp="1"/>
          </p:cNvSpPr>
          <p:nvPr>
            <p:ph type="title"/>
          </p:nvPr>
        </p:nvSpPr>
        <p:spPr/>
        <p:txBody>
          <a:bodyPr>
            <a:normAutofit fontScale="90000"/>
          </a:bodyPr>
          <a:lstStyle/>
          <a:p>
            <a:br>
              <a:rPr lang="en-US" altLang="en-US"/>
            </a:br>
            <a:r>
              <a:rPr lang="en-US" altLang="en-US"/>
              <a:t>Unit Testing</a:t>
            </a:r>
            <a:br>
              <a:rPr lang="en-US" altLang="en-US"/>
            </a:br>
            <a:endParaRPr lang="en-US" altLang="en-US"/>
          </a:p>
        </p:txBody>
      </p:sp>
      <p:sp>
        <p:nvSpPr>
          <p:cNvPr id="19459" name="Content Placeholder 2">
            <a:extLst>
              <a:ext uri="{FF2B5EF4-FFF2-40B4-BE49-F238E27FC236}">
                <a16:creationId xmlns:a16="http://schemas.microsoft.com/office/drawing/2014/main" id="{D154D754-5B40-4C2F-D1A4-F4A5FAB6F9FF}"/>
              </a:ext>
            </a:extLst>
          </p:cNvPr>
          <p:cNvSpPr>
            <a:spLocks noGrp="1"/>
          </p:cNvSpPr>
          <p:nvPr>
            <p:ph idx="1"/>
          </p:nvPr>
        </p:nvSpPr>
        <p:spPr/>
        <p:txBody>
          <a:bodyPr/>
          <a:lstStyle/>
          <a:p>
            <a:pPr>
              <a:buFont typeface="Wingdings" pitchFamily="2" charset="2"/>
              <a:buChar char="§"/>
            </a:pPr>
            <a:r>
              <a:rPr lang="en-US" altLang="en-US"/>
              <a:t>To test a unit of code (program or set of programs) using Unit Test Specifications,</a:t>
            </a:r>
          </a:p>
          <a:p>
            <a:pPr>
              <a:buFont typeface="Times New Roman" panose="02020603050405020304" pitchFamily="18" charset="0"/>
              <a:buNone/>
            </a:pPr>
            <a:r>
              <a:rPr lang="en-US" altLang="en-US"/>
              <a:t>after coding is completed. Involves the basic testing of a piece of code, the size of</a:t>
            </a:r>
          </a:p>
          <a:p>
            <a:pPr>
              <a:buFont typeface="Times New Roman" panose="02020603050405020304" pitchFamily="18" charset="0"/>
              <a:buNone/>
            </a:pPr>
            <a:r>
              <a:rPr lang="en-US" altLang="en-US"/>
              <a:t>which is often undefined in practice, although it is usually a function or a subroutine</a:t>
            </a:r>
          </a:p>
          <a:p>
            <a:pPr>
              <a:buFont typeface="Times New Roman" panose="02020603050405020304" pitchFamily="18" charset="0"/>
              <a:buNone/>
            </a:pPr>
            <a:endParaRPr lang="en-US" altLang="en-US"/>
          </a:p>
          <a:p>
            <a:pPr>
              <a:buFont typeface="Times New Roman" panose="02020603050405020304" pitchFamily="18" charset="0"/>
              <a:buNone/>
            </a:pPr>
            <a:r>
              <a:rPr lang="en-US" altLang="en-US"/>
              <a:t>• Example</a:t>
            </a:r>
          </a:p>
          <a:p>
            <a:pPr>
              <a:buFont typeface="Times New Roman" panose="02020603050405020304" pitchFamily="18" charset="0"/>
              <a:buNone/>
            </a:pPr>
            <a:r>
              <a:rPr lang="en-US" altLang="en-US"/>
              <a:t>– Testing of a cobol program in the reservation system that calculates the price for the</a:t>
            </a:r>
          </a:p>
          <a:p>
            <a:pPr>
              <a:buFont typeface="Times New Roman" panose="02020603050405020304" pitchFamily="18" charset="0"/>
              <a:buNone/>
            </a:pPr>
            <a:r>
              <a:rPr lang="en-US" altLang="en-US"/>
              <a:t>ticket requested based on the inputs supplied to the program from the calling cobol</a:t>
            </a:r>
          </a:p>
          <a:p>
            <a:pPr>
              <a:buFont typeface="Times New Roman" panose="02020603050405020304" pitchFamily="18" charset="0"/>
              <a:buNone/>
            </a:pPr>
            <a:r>
              <a:rPr lang="en-US" altLang="en-US"/>
              <a:t>program.</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DD0AEE21-CF4B-4395-A100-EFB0EB9951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sp>
        <p:nvSpPr>
          <p:cNvPr id="11" name="Rectangle 10">
            <a:extLst>
              <a:ext uri="{FF2B5EF4-FFF2-40B4-BE49-F238E27FC236}">
                <a16:creationId xmlns:a16="http://schemas.microsoft.com/office/drawing/2014/main" id="{9F8DBD9A-1B56-4D4B-856B-89CC682C6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BCF39A7A-89EA-4D7E-870A-3C099F599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668" y="160867"/>
            <a:ext cx="10950700" cy="65362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6">
            <a:extLst>
              <a:ext uri="{FF2B5EF4-FFF2-40B4-BE49-F238E27FC236}">
                <a16:creationId xmlns:a16="http://schemas.microsoft.com/office/drawing/2014/main" id="{7B1200C0-8D6D-42B6-ADB7-E4795C0D0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59872"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bg2"/>
          </a:solidFill>
          <a:ln w="0">
            <a:noFill/>
            <a:prstDash val="solid"/>
            <a:round/>
            <a:headEnd/>
            <a:tailEnd/>
          </a:ln>
        </p:spPr>
        <p:txBody>
          <a:bodyPr/>
          <a:lstStyle/>
          <a:p>
            <a:endParaRPr lang="en-US"/>
          </a:p>
        </p:txBody>
      </p:sp>
      <p:sp>
        <p:nvSpPr>
          <p:cNvPr id="17" name="Freeform 6">
            <a:extLst>
              <a:ext uri="{FF2B5EF4-FFF2-40B4-BE49-F238E27FC236}">
                <a16:creationId xmlns:a16="http://schemas.microsoft.com/office/drawing/2014/main" id="{1AD880E1-1BBB-4E9C-ABD0-632428BBFD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pic>
        <p:nvPicPr>
          <p:cNvPr id="4" name="Picture 3">
            <a:extLst>
              <a:ext uri="{FF2B5EF4-FFF2-40B4-BE49-F238E27FC236}">
                <a16:creationId xmlns:a16="http://schemas.microsoft.com/office/drawing/2014/main" id="{20469981-D381-0A17-DBD4-1240155E9F8D}"/>
              </a:ext>
            </a:extLst>
          </p:cNvPr>
          <p:cNvPicPr>
            <a:picLocks noChangeAspect="1"/>
          </p:cNvPicPr>
          <p:nvPr/>
        </p:nvPicPr>
        <p:blipFill>
          <a:blip r:embed="rId2"/>
          <a:stretch>
            <a:fillRect/>
          </a:stretch>
        </p:blipFill>
        <p:spPr>
          <a:xfrm>
            <a:off x="1855950" y="951697"/>
            <a:ext cx="8927218" cy="4954603"/>
          </a:xfrm>
          <a:prstGeom prst="rect">
            <a:avLst/>
          </a:prstGeom>
        </p:spPr>
      </p:pic>
      <p:sp>
        <p:nvSpPr>
          <p:cNvPr id="19" name="Rectangle 18">
            <a:extLst>
              <a:ext uri="{FF2B5EF4-FFF2-40B4-BE49-F238E27FC236}">
                <a16:creationId xmlns:a16="http://schemas.microsoft.com/office/drawing/2014/main" id="{3FE92B7D-47AE-4A59-8B04-31731220B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rgbClr val="F46233"/>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6418845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4D15D1F1-29A1-D3BD-9CD0-29828C7705D4}"/>
              </a:ext>
            </a:extLst>
          </p:cNvPr>
          <p:cNvSpPr>
            <a:spLocks noGrp="1"/>
          </p:cNvSpPr>
          <p:nvPr>
            <p:ph type="title"/>
          </p:nvPr>
        </p:nvSpPr>
        <p:spPr/>
        <p:txBody>
          <a:bodyPr>
            <a:normAutofit fontScale="90000"/>
          </a:bodyPr>
          <a:lstStyle/>
          <a:p>
            <a:br>
              <a:rPr lang="en-US" altLang="en-US" dirty="0"/>
            </a:br>
            <a:r>
              <a:rPr lang="en-US" altLang="en-US" dirty="0"/>
              <a:t> Integration Testing </a:t>
            </a:r>
            <a:br>
              <a:rPr lang="en-US" altLang="en-US" dirty="0"/>
            </a:br>
            <a:endParaRPr lang="en-US" altLang="en-US" dirty="0"/>
          </a:p>
        </p:txBody>
      </p:sp>
      <p:sp>
        <p:nvSpPr>
          <p:cNvPr id="20483" name="Content Placeholder 2">
            <a:extLst>
              <a:ext uri="{FF2B5EF4-FFF2-40B4-BE49-F238E27FC236}">
                <a16:creationId xmlns:a16="http://schemas.microsoft.com/office/drawing/2014/main" id="{BF5B2F75-2091-A2EB-8436-83F57740AAE2}"/>
              </a:ext>
            </a:extLst>
          </p:cNvPr>
          <p:cNvSpPr>
            <a:spLocks noGrp="1"/>
          </p:cNvSpPr>
          <p:nvPr>
            <p:ph idx="1"/>
          </p:nvPr>
        </p:nvSpPr>
        <p:spPr/>
        <p:txBody>
          <a:bodyPr/>
          <a:lstStyle/>
          <a:p>
            <a:pPr>
              <a:buFont typeface="Wingdings" pitchFamily="2" charset="2"/>
              <a:buChar char="§"/>
            </a:pPr>
            <a:r>
              <a:rPr lang="en-US" altLang="en-US" dirty="0"/>
              <a:t> The process of testing interfaces and data flows between the programs within a sub </a:t>
            </a:r>
            <a:r>
              <a:rPr lang="en-US" altLang="en-US" dirty="0" err="1"/>
              <a:t>system,and</a:t>
            </a:r>
            <a:r>
              <a:rPr lang="en-US" altLang="en-US" dirty="0"/>
              <a:t> between the sub-systems within a system.</a:t>
            </a:r>
          </a:p>
          <a:p>
            <a:pPr marL="0" indent="0">
              <a:buNone/>
            </a:pPr>
            <a:endParaRPr lang="en-US" altLang="en-US" dirty="0"/>
          </a:p>
          <a:p>
            <a:pPr>
              <a:buFont typeface="Wingdings" pitchFamily="2" charset="2"/>
              <a:buChar char="§"/>
            </a:pPr>
            <a:r>
              <a:rPr lang="en-US" altLang="en-US" dirty="0"/>
              <a:t> Integration testing means that the tester must look for bugs in the relationship and the interfaces between pairs of components and groups of components under test.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294" name="Freeform 6">
            <a:extLst>
              <a:ext uri="{FF2B5EF4-FFF2-40B4-BE49-F238E27FC236}">
                <a16:creationId xmlns:a16="http://schemas.microsoft.com/office/drawing/2014/main" id="{7520F84D-966A-41CD-B818-16BF32EF1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txBody>
          <a:bodyPr/>
          <a:lstStyle/>
          <a:p>
            <a:endParaRPr lang="en-US"/>
          </a:p>
        </p:txBody>
      </p:sp>
      <p:sp>
        <p:nvSpPr>
          <p:cNvPr id="12296" name="Rectangle 12295">
            <a:extLst>
              <a:ext uri="{FF2B5EF4-FFF2-40B4-BE49-F238E27FC236}">
                <a16:creationId xmlns:a16="http://schemas.microsoft.com/office/drawing/2014/main" id="{57510D23-E323-4577-A8EA-12C6C6019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2298" name="Rectangle 12297">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89" name="Text Box 1">
            <a:extLst>
              <a:ext uri="{FF2B5EF4-FFF2-40B4-BE49-F238E27FC236}">
                <a16:creationId xmlns:a16="http://schemas.microsoft.com/office/drawing/2014/main" id="{810B4ABD-5C72-BEE3-729C-64D439768DD8}"/>
              </a:ext>
            </a:extLst>
          </p:cNvPr>
          <p:cNvSpPr txBox="1">
            <a:spLocks noChangeArrowheads="1"/>
          </p:cNvSpPr>
          <p:nvPr/>
        </p:nvSpPr>
        <p:spPr bwMode="auto">
          <a:xfrm>
            <a:off x="1580257" y="864911"/>
            <a:ext cx="9031484" cy="346728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1440" tIns="45720" rIns="91440" bIns="45720" rtlCol="0" anchor="b">
            <a:norm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9pPr>
          </a:lstStyle>
          <a:p>
            <a:pPr algn="ctr" defTabSz="914400">
              <a:lnSpc>
                <a:spcPct val="90000"/>
              </a:lnSpc>
              <a:spcBef>
                <a:spcPct val="0"/>
              </a:spcBef>
              <a:spcAft>
                <a:spcPts val="600"/>
              </a:spcAft>
              <a:buClrTx/>
            </a:pPr>
            <a:r>
              <a:rPr lang="en-US" altLang="en-US" sz="8000" cap="all" spc="800">
                <a:solidFill>
                  <a:schemeClr val="tx2"/>
                </a:solidFill>
                <a:latin typeface="+mj-lt"/>
                <a:ea typeface="+mj-ea"/>
                <a:cs typeface="+mj-cs"/>
              </a:rPr>
              <a:t>SDLC Models</a:t>
            </a:r>
          </a:p>
        </p:txBody>
      </p:sp>
      <p:sp>
        <p:nvSpPr>
          <p:cNvPr id="12300" name="Freeform: Shape 12299">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DD0AEE21-CF4B-4395-A100-EFB0EB9951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sp>
        <p:nvSpPr>
          <p:cNvPr id="11" name="Rectangle 10">
            <a:extLst>
              <a:ext uri="{FF2B5EF4-FFF2-40B4-BE49-F238E27FC236}">
                <a16:creationId xmlns:a16="http://schemas.microsoft.com/office/drawing/2014/main" id="{9F8DBD9A-1B56-4D4B-856B-89CC682C6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BCF39A7A-89EA-4D7E-870A-3C099F599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668" y="160867"/>
            <a:ext cx="10950700" cy="65362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6">
            <a:extLst>
              <a:ext uri="{FF2B5EF4-FFF2-40B4-BE49-F238E27FC236}">
                <a16:creationId xmlns:a16="http://schemas.microsoft.com/office/drawing/2014/main" id="{7B1200C0-8D6D-42B6-ADB7-E4795C0D0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59872"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bg2"/>
          </a:solidFill>
          <a:ln w="0">
            <a:noFill/>
            <a:prstDash val="solid"/>
            <a:round/>
            <a:headEnd/>
            <a:tailEnd/>
          </a:ln>
        </p:spPr>
        <p:txBody>
          <a:bodyPr/>
          <a:lstStyle/>
          <a:p>
            <a:endParaRPr lang="en-US"/>
          </a:p>
        </p:txBody>
      </p:sp>
      <p:sp>
        <p:nvSpPr>
          <p:cNvPr id="17" name="Freeform 6">
            <a:extLst>
              <a:ext uri="{FF2B5EF4-FFF2-40B4-BE49-F238E27FC236}">
                <a16:creationId xmlns:a16="http://schemas.microsoft.com/office/drawing/2014/main" id="{1AD880E1-1BBB-4E9C-ABD0-632428BBFD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pic>
        <p:nvPicPr>
          <p:cNvPr id="4" name="Picture 3">
            <a:extLst>
              <a:ext uri="{FF2B5EF4-FFF2-40B4-BE49-F238E27FC236}">
                <a16:creationId xmlns:a16="http://schemas.microsoft.com/office/drawing/2014/main" id="{09E9A089-F3C8-DC4A-D076-0714E5EE23B8}"/>
              </a:ext>
            </a:extLst>
          </p:cNvPr>
          <p:cNvPicPr>
            <a:picLocks noChangeAspect="1"/>
          </p:cNvPicPr>
          <p:nvPr/>
        </p:nvPicPr>
        <p:blipFill>
          <a:blip r:embed="rId2"/>
          <a:stretch>
            <a:fillRect/>
          </a:stretch>
        </p:blipFill>
        <p:spPr>
          <a:xfrm>
            <a:off x="1855950" y="1040968"/>
            <a:ext cx="8927218" cy="4776061"/>
          </a:xfrm>
          <a:prstGeom prst="rect">
            <a:avLst/>
          </a:prstGeom>
        </p:spPr>
      </p:pic>
      <p:sp>
        <p:nvSpPr>
          <p:cNvPr id="19" name="Rectangle 18">
            <a:extLst>
              <a:ext uri="{FF2B5EF4-FFF2-40B4-BE49-F238E27FC236}">
                <a16:creationId xmlns:a16="http://schemas.microsoft.com/office/drawing/2014/main" id="{3FE92B7D-47AE-4A59-8B04-31731220B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rgbClr val="32ADCA"/>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9469190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DD0AEE21-CF4B-4395-A100-EFB0EB9951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sp>
        <p:nvSpPr>
          <p:cNvPr id="11" name="Rectangle 10">
            <a:extLst>
              <a:ext uri="{FF2B5EF4-FFF2-40B4-BE49-F238E27FC236}">
                <a16:creationId xmlns:a16="http://schemas.microsoft.com/office/drawing/2014/main" id="{9F8DBD9A-1B56-4D4B-856B-89CC682C6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BCF39A7A-89EA-4D7E-870A-3C099F599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668" y="160867"/>
            <a:ext cx="10950700" cy="65362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6">
            <a:extLst>
              <a:ext uri="{FF2B5EF4-FFF2-40B4-BE49-F238E27FC236}">
                <a16:creationId xmlns:a16="http://schemas.microsoft.com/office/drawing/2014/main" id="{7B1200C0-8D6D-42B6-ADB7-E4795C0D0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59872"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bg2"/>
          </a:solidFill>
          <a:ln w="0">
            <a:noFill/>
            <a:prstDash val="solid"/>
            <a:round/>
            <a:headEnd/>
            <a:tailEnd/>
          </a:ln>
        </p:spPr>
        <p:txBody>
          <a:bodyPr/>
          <a:lstStyle/>
          <a:p>
            <a:endParaRPr lang="en-US"/>
          </a:p>
        </p:txBody>
      </p:sp>
      <p:sp>
        <p:nvSpPr>
          <p:cNvPr id="17" name="Freeform 6">
            <a:extLst>
              <a:ext uri="{FF2B5EF4-FFF2-40B4-BE49-F238E27FC236}">
                <a16:creationId xmlns:a16="http://schemas.microsoft.com/office/drawing/2014/main" id="{1AD880E1-1BBB-4E9C-ABD0-632428BBFD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pic>
        <p:nvPicPr>
          <p:cNvPr id="4" name="Picture 3">
            <a:extLst>
              <a:ext uri="{FF2B5EF4-FFF2-40B4-BE49-F238E27FC236}">
                <a16:creationId xmlns:a16="http://schemas.microsoft.com/office/drawing/2014/main" id="{E829AD73-2B01-2670-891C-A1D758FBA6B4}"/>
              </a:ext>
            </a:extLst>
          </p:cNvPr>
          <p:cNvPicPr>
            <a:picLocks noChangeAspect="1"/>
          </p:cNvPicPr>
          <p:nvPr/>
        </p:nvPicPr>
        <p:blipFill>
          <a:blip r:embed="rId2"/>
          <a:stretch>
            <a:fillRect/>
          </a:stretch>
        </p:blipFill>
        <p:spPr>
          <a:xfrm>
            <a:off x="1855950" y="884743"/>
            <a:ext cx="8927218" cy="5088511"/>
          </a:xfrm>
          <a:prstGeom prst="rect">
            <a:avLst/>
          </a:prstGeom>
        </p:spPr>
      </p:pic>
      <p:sp>
        <p:nvSpPr>
          <p:cNvPr id="19" name="Rectangle 18">
            <a:extLst>
              <a:ext uri="{FF2B5EF4-FFF2-40B4-BE49-F238E27FC236}">
                <a16:creationId xmlns:a16="http://schemas.microsoft.com/office/drawing/2014/main" id="{3FE92B7D-47AE-4A59-8B04-31731220B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rgbClr val="F6886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9915745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31C15A00-5F88-80B1-60E1-97437F1BE20B}"/>
              </a:ext>
            </a:extLst>
          </p:cNvPr>
          <p:cNvSpPr>
            <a:spLocks noGrp="1"/>
          </p:cNvSpPr>
          <p:nvPr>
            <p:ph type="title"/>
          </p:nvPr>
        </p:nvSpPr>
        <p:spPr/>
        <p:txBody>
          <a:bodyPr>
            <a:normAutofit fontScale="90000"/>
          </a:bodyPr>
          <a:lstStyle/>
          <a:p>
            <a:br>
              <a:rPr lang="en-US" altLang="en-US"/>
            </a:br>
            <a:r>
              <a:rPr lang="en-US" altLang="en-US"/>
              <a:t> System Testing </a:t>
            </a:r>
            <a:br>
              <a:rPr lang="en-US" altLang="en-US"/>
            </a:br>
            <a:endParaRPr lang="en-US" altLang="en-US"/>
          </a:p>
        </p:txBody>
      </p:sp>
      <p:sp>
        <p:nvSpPr>
          <p:cNvPr id="21507" name="Content Placeholder 2">
            <a:extLst>
              <a:ext uri="{FF2B5EF4-FFF2-40B4-BE49-F238E27FC236}">
                <a16:creationId xmlns:a16="http://schemas.microsoft.com/office/drawing/2014/main" id="{5EC94239-CF6A-F1C8-9FC2-D573D4FD6B7C}"/>
              </a:ext>
            </a:extLst>
          </p:cNvPr>
          <p:cNvSpPr>
            <a:spLocks noGrp="1"/>
          </p:cNvSpPr>
          <p:nvPr>
            <p:ph idx="1"/>
          </p:nvPr>
        </p:nvSpPr>
        <p:spPr/>
        <p:txBody>
          <a:bodyPr>
            <a:normAutofit fontScale="92500" lnSpcReduction="20000"/>
          </a:bodyPr>
          <a:lstStyle/>
          <a:p>
            <a:pPr>
              <a:buFont typeface="Wingdings" pitchFamily="2" charset="2"/>
              <a:buChar char="§"/>
            </a:pPr>
            <a:r>
              <a:rPr lang="en-US" altLang="en-US" dirty="0"/>
              <a:t> It is a test, executed by the developer or independent test team in a laboratory</a:t>
            </a:r>
          </a:p>
          <a:p>
            <a:pPr>
              <a:buFont typeface="Times New Roman" panose="02020603050405020304" pitchFamily="18" charset="0"/>
              <a:buNone/>
            </a:pPr>
            <a:r>
              <a:rPr lang="en-US" altLang="en-US" dirty="0"/>
              <a:t>environment that should demonstrate that the developed system or subsystems meet</a:t>
            </a:r>
          </a:p>
          <a:p>
            <a:pPr>
              <a:buFont typeface="Times New Roman" panose="02020603050405020304" pitchFamily="18" charset="0"/>
              <a:buNone/>
            </a:pPr>
            <a:r>
              <a:rPr lang="en-US" altLang="en-US" dirty="0"/>
              <a:t>the requirements set in the functional and quality specifications.</a:t>
            </a:r>
          </a:p>
          <a:p>
            <a:pPr>
              <a:buFont typeface="Wingdings" pitchFamily="2" charset="2"/>
              <a:buChar char="§"/>
            </a:pPr>
            <a:r>
              <a:rPr lang="en-US" altLang="en-US" dirty="0"/>
              <a:t> The process of proving that the system meets its stated design specifications (design</a:t>
            </a:r>
          </a:p>
          <a:p>
            <a:pPr>
              <a:buFont typeface="Times New Roman" panose="02020603050405020304" pitchFamily="18" charset="0"/>
              <a:buNone/>
            </a:pPr>
            <a:r>
              <a:rPr lang="en-US" altLang="en-US" dirty="0"/>
              <a:t>documents) </a:t>
            </a:r>
            <a:r>
              <a:rPr lang="en-US" altLang="en-US" dirty="0" err="1"/>
              <a:t>w.r.t</a:t>
            </a:r>
            <a:r>
              <a:rPr lang="en-US" altLang="en-US" dirty="0"/>
              <a:t> criteria such as recoverability, maintainability and security.</a:t>
            </a:r>
          </a:p>
          <a:p>
            <a:pPr>
              <a:buFont typeface="Times New Roman" panose="02020603050405020304" pitchFamily="18" charset="0"/>
              <a:buNone/>
            </a:pPr>
            <a:endParaRPr lang="en-US" altLang="en-US" dirty="0"/>
          </a:p>
          <a:p>
            <a:pPr>
              <a:buFont typeface="Times New Roman" panose="02020603050405020304" pitchFamily="18" charset="0"/>
              <a:buNone/>
            </a:pPr>
            <a:r>
              <a:rPr lang="en-US" altLang="en-US" dirty="0"/>
              <a:t>• Example</a:t>
            </a:r>
          </a:p>
          <a:p>
            <a:pPr>
              <a:buFont typeface="Times New Roman" panose="02020603050405020304" pitchFamily="18" charset="0"/>
              <a:buNone/>
            </a:pPr>
            <a:r>
              <a:rPr lang="en-US" altLang="en-US" dirty="0"/>
              <a:t>– Comprehensive black box testing of railway reservation system with transactions</a:t>
            </a:r>
          </a:p>
          <a:p>
            <a:pPr>
              <a:buFont typeface="Times New Roman" panose="02020603050405020304" pitchFamily="18" charset="0"/>
              <a:buNone/>
            </a:pPr>
            <a:r>
              <a:rPr lang="en-US" altLang="en-US" dirty="0"/>
              <a:t>initiated and validations performed on databases and reports generated after the</a:t>
            </a:r>
          </a:p>
          <a:p>
            <a:pPr>
              <a:buFont typeface="Times New Roman" panose="02020603050405020304" pitchFamily="18" charset="0"/>
              <a:buNone/>
            </a:pPr>
            <a:r>
              <a:rPr lang="en-US" altLang="en-US" dirty="0"/>
              <a:t>completion of the transactions.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DD0AEE21-CF4B-4395-A100-EFB0EB9951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sp>
        <p:nvSpPr>
          <p:cNvPr id="11" name="Rectangle 10">
            <a:extLst>
              <a:ext uri="{FF2B5EF4-FFF2-40B4-BE49-F238E27FC236}">
                <a16:creationId xmlns:a16="http://schemas.microsoft.com/office/drawing/2014/main" id="{9F8DBD9A-1B56-4D4B-856B-89CC682C6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BCF39A7A-89EA-4D7E-870A-3C099F599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668" y="160867"/>
            <a:ext cx="10950700" cy="65362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6">
            <a:extLst>
              <a:ext uri="{FF2B5EF4-FFF2-40B4-BE49-F238E27FC236}">
                <a16:creationId xmlns:a16="http://schemas.microsoft.com/office/drawing/2014/main" id="{7B1200C0-8D6D-42B6-ADB7-E4795C0D0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59872"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bg2"/>
          </a:solidFill>
          <a:ln w="0">
            <a:noFill/>
            <a:prstDash val="solid"/>
            <a:round/>
            <a:headEnd/>
            <a:tailEnd/>
          </a:ln>
        </p:spPr>
        <p:txBody>
          <a:bodyPr/>
          <a:lstStyle/>
          <a:p>
            <a:endParaRPr lang="en-US"/>
          </a:p>
        </p:txBody>
      </p:sp>
      <p:sp>
        <p:nvSpPr>
          <p:cNvPr id="17" name="Freeform 6">
            <a:extLst>
              <a:ext uri="{FF2B5EF4-FFF2-40B4-BE49-F238E27FC236}">
                <a16:creationId xmlns:a16="http://schemas.microsoft.com/office/drawing/2014/main" id="{1AD880E1-1BBB-4E9C-ABD0-632428BBFD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pic>
        <p:nvPicPr>
          <p:cNvPr id="4" name="Picture 3">
            <a:extLst>
              <a:ext uri="{FF2B5EF4-FFF2-40B4-BE49-F238E27FC236}">
                <a16:creationId xmlns:a16="http://schemas.microsoft.com/office/drawing/2014/main" id="{44101FB4-FB78-70F9-00A3-CD74D58FEFEE}"/>
              </a:ext>
            </a:extLst>
          </p:cNvPr>
          <p:cNvPicPr>
            <a:picLocks noChangeAspect="1"/>
          </p:cNvPicPr>
          <p:nvPr/>
        </p:nvPicPr>
        <p:blipFill>
          <a:blip r:embed="rId2"/>
          <a:stretch>
            <a:fillRect/>
          </a:stretch>
        </p:blipFill>
        <p:spPr>
          <a:xfrm>
            <a:off x="1855950" y="1665873"/>
            <a:ext cx="8927218" cy="3526252"/>
          </a:xfrm>
          <a:prstGeom prst="rect">
            <a:avLst/>
          </a:prstGeom>
        </p:spPr>
      </p:pic>
      <p:sp>
        <p:nvSpPr>
          <p:cNvPr id="19" name="Rectangle 18">
            <a:extLst>
              <a:ext uri="{FF2B5EF4-FFF2-40B4-BE49-F238E27FC236}">
                <a16:creationId xmlns:a16="http://schemas.microsoft.com/office/drawing/2014/main" id="{3FE92B7D-47AE-4A59-8B04-31731220B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rgbClr val="B2DD69"/>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4120176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DD0AEE21-CF4B-4395-A100-EFB0EB9951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sp>
        <p:nvSpPr>
          <p:cNvPr id="11" name="Rectangle 10">
            <a:extLst>
              <a:ext uri="{FF2B5EF4-FFF2-40B4-BE49-F238E27FC236}">
                <a16:creationId xmlns:a16="http://schemas.microsoft.com/office/drawing/2014/main" id="{9F8DBD9A-1B56-4D4B-856B-89CC682C6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BCF39A7A-89EA-4D7E-870A-3C099F599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668" y="160867"/>
            <a:ext cx="10950700" cy="65362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6">
            <a:extLst>
              <a:ext uri="{FF2B5EF4-FFF2-40B4-BE49-F238E27FC236}">
                <a16:creationId xmlns:a16="http://schemas.microsoft.com/office/drawing/2014/main" id="{7B1200C0-8D6D-42B6-ADB7-E4795C0D0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59872"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bg2"/>
          </a:solidFill>
          <a:ln w="0">
            <a:noFill/>
            <a:prstDash val="solid"/>
            <a:round/>
            <a:headEnd/>
            <a:tailEnd/>
          </a:ln>
        </p:spPr>
        <p:txBody>
          <a:bodyPr/>
          <a:lstStyle/>
          <a:p>
            <a:endParaRPr lang="en-US"/>
          </a:p>
        </p:txBody>
      </p:sp>
      <p:sp>
        <p:nvSpPr>
          <p:cNvPr id="17" name="Freeform 6">
            <a:extLst>
              <a:ext uri="{FF2B5EF4-FFF2-40B4-BE49-F238E27FC236}">
                <a16:creationId xmlns:a16="http://schemas.microsoft.com/office/drawing/2014/main" id="{1AD880E1-1BBB-4E9C-ABD0-632428BBFD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pic>
        <p:nvPicPr>
          <p:cNvPr id="4" name="Picture 3">
            <a:extLst>
              <a:ext uri="{FF2B5EF4-FFF2-40B4-BE49-F238E27FC236}">
                <a16:creationId xmlns:a16="http://schemas.microsoft.com/office/drawing/2014/main" id="{6BA3FF8F-EBB3-06DD-834F-AC226109BCD5}"/>
              </a:ext>
            </a:extLst>
          </p:cNvPr>
          <p:cNvPicPr>
            <a:picLocks noChangeAspect="1"/>
          </p:cNvPicPr>
          <p:nvPr/>
        </p:nvPicPr>
        <p:blipFill>
          <a:blip r:embed="rId2"/>
          <a:stretch>
            <a:fillRect/>
          </a:stretch>
        </p:blipFill>
        <p:spPr>
          <a:xfrm>
            <a:off x="1853635" y="1085604"/>
            <a:ext cx="8927218" cy="4686790"/>
          </a:xfrm>
          <a:prstGeom prst="rect">
            <a:avLst/>
          </a:prstGeom>
        </p:spPr>
      </p:pic>
      <p:sp>
        <p:nvSpPr>
          <p:cNvPr id="19" name="Rectangle 18">
            <a:extLst>
              <a:ext uri="{FF2B5EF4-FFF2-40B4-BE49-F238E27FC236}">
                <a16:creationId xmlns:a16="http://schemas.microsoft.com/office/drawing/2014/main" id="{3FE92B7D-47AE-4A59-8B04-31731220B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rgbClr val="F9835B"/>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723818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DD0AEE21-CF4B-4395-A100-EFB0EB9951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sp>
        <p:nvSpPr>
          <p:cNvPr id="11" name="Rectangle 10">
            <a:extLst>
              <a:ext uri="{FF2B5EF4-FFF2-40B4-BE49-F238E27FC236}">
                <a16:creationId xmlns:a16="http://schemas.microsoft.com/office/drawing/2014/main" id="{9F8DBD9A-1B56-4D4B-856B-89CC682C6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BCF39A7A-89EA-4D7E-870A-3C099F599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668" y="160867"/>
            <a:ext cx="10950700" cy="65362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6">
            <a:extLst>
              <a:ext uri="{FF2B5EF4-FFF2-40B4-BE49-F238E27FC236}">
                <a16:creationId xmlns:a16="http://schemas.microsoft.com/office/drawing/2014/main" id="{7B1200C0-8D6D-42B6-ADB7-E4795C0D0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59872"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bg2"/>
          </a:solidFill>
          <a:ln w="0">
            <a:noFill/>
            <a:prstDash val="solid"/>
            <a:round/>
            <a:headEnd/>
            <a:tailEnd/>
          </a:ln>
        </p:spPr>
        <p:txBody>
          <a:bodyPr/>
          <a:lstStyle/>
          <a:p>
            <a:endParaRPr lang="en-US"/>
          </a:p>
        </p:txBody>
      </p:sp>
      <p:sp>
        <p:nvSpPr>
          <p:cNvPr id="17" name="Freeform 6">
            <a:extLst>
              <a:ext uri="{FF2B5EF4-FFF2-40B4-BE49-F238E27FC236}">
                <a16:creationId xmlns:a16="http://schemas.microsoft.com/office/drawing/2014/main" id="{1AD880E1-1BBB-4E9C-ABD0-632428BBFD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pic>
        <p:nvPicPr>
          <p:cNvPr id="4" name="Picture 3">
            <a:extLst>
              <a:ext uri="{FF2B5EF4-FFF2-40B4-BE49-F238E27FC236}">
                <a16:creationId xmlns:a16="http://schemas.microsoft.com/office/drawing/2014/main" id="{0D195909-3C5A-0CD4-A519-878E477392CE}"/>
              </a:ext>
            </a:extLst>
          </p:cNvPr>
          <p:cNvPicPr>
            <a:picLocks noChangeAspect="1"/>
          </p:cNvPicPr>
          <p:nvPr/>
        </p:nvPicPr>
        <p:blipFill>
          <a:blip r:embed="rId2"/>
          <a:stretch>
            <a:fillRect/>
          </a:stretch>
        </p:blipFill>
        <p:spPr>
          <a:xfrm>
            <a:off x="3099109" y="804333"/>
            <a:ext cx="6440900" cy="5249332"/>
          </a:xfrm>
          <a:prstGeom prst="rect">
            <a:avLst/>
          </a:prstGeom>
        </p:spPr>
      </p:pic>
      <p:sp>
        <p:nvSpPr>
          <p:cNvPr id="19" name="Rectangle 18">
            <a:extLst>
              <a:ext uri="{FF2B5EF4-FFF2-40B4-BE49-F238E27FC236}">
                <a16:creationId xmlns:a16="http://schemas.microsoft.com/office/drawing/2014/main" id="{3FE92B7D-47AE-4A59-8B04-31731220B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rgbClr val="31BBDE"/>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0289871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DD0AEE21-CF4B-4395-A100-EFB0EB9951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sp>
        <p:nvSpPr>
          <p:cNvPr id="11" name="Rectangle 10">
            <a:extLst>
              <a:ext uri="{FF2B5EF4-FFF2-40B4-BE49-F238E27FC236}">
                <a16:creationId xmlns:a16="http://schemas.microsoft.com/office/drawing/2014/main" id="{9F8DBD9A-1B56-4D4B-856B-89CC682C6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BCF39A7A-89EA-4D7E-870A-3C099F599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668" y="160867"/>
            <a:ext cx="10950700" cy="65362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6">
            <a:extLst>
              <a:ext uri="{FF2B5EF4-FFF2-40B4-BE49-F238E27FC236}">
                <a16:creationId xmlns:a16="http://schemas.microsoft.com/office/drawing/2014/main" id="{7B1200C0-8D6D-42B6-ADB7-E4795C0D0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59872"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bg2"/>
          </a:solidFill>
          <a:ln w="0">
            <a:noFill/>
            <a:prstDash val="solid"/>
            <a:round/>
            <a:headEnd/>
            <a:tailEnd/>
          </a:ln>
        </p:spPr>
        <p:txBody>
          <a:bodyPr/>
          <a:lstStyle/>
          <a:p>
            <a:endParaRPr lang="en-US"/>
          </a:p>
        </p:txBody>
      </p:sp>
      <p:sp>
        <p:nvSpPr>
          <p:cNvPr id="17" name="Freeform 6">
            <a:extLst>
              <a:ext uri="{FF2B5EF4-FFF2-40B4-BE49-F238E27FC236}">
                <a16:creationId xmlns:a16="http://schemas.microsoft.com/office/drawing/2014/main" id="{1AD880E1-1BBB-4E9C-ABD0-632428BBFD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pic>
        <p:nvPicPr>
          <p:cNvPr id="4" name="Picture 3">
            <a:extLst>
              <a:ext uri="{FF2B5EF4-FFF2-40B4-BE49-F238E27FC236}">
                <a16:creationId xmlns:a16="http://schemas.microsoft.com/office/drawing/2014/main" id="{8DDA099B-397E-DD67-EEB4-7E44A095E2A1}"/>
              </a:ext>
            </a:extLst>
          </p:cNvPr>
          <p:cNvPicPr>
            <a:picLocks noChangeAspect="1"/>
          </p:cNvPicPr>
          <p:nvPr/>
        </p:nvPicPr>
        <p:blipFill>
          <a:blip r:embed="rId2"/>
          <a:stretch>
            <a:fillRect/>
          </a:stretch>
        </p:blipFill>
        <p:spPr>
          <a:xfrm>
            <a:off x="1855950" y="1420375"/>
            <a:ext cx="8927218" cy="4017248"/>
          </a:xfrm>
          <a:prstGeom prst="rect">
            <a:avLst/>
          </a:prstGeom>
        </p:spPr>
      </p:pic>
      <p:sp>
        <p:nvSpPr>
          <p:cNvPr id="19" name="Rectangle 18">
            <a:extLst>
              <a:ext uri="{FF2B5EF4-FFF2-40B4-BE49-F238E27FC236}">
                <a16:creationId xmlns:a16="http://schemas.microsoft.com/office/drawing/2014/main" id="{3FE92B7D-47AE-4A59-8B04-31731220B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rgbClr val="CB3B74"/>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8025788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DD0AEE21-CF4B-4395-A100-EFB0EB9951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sp>
        <p:nvSpPr>
          <p:cNvPr id="11" name="Rectangle 10">
            <a:extLst>
              <a:ext uri="{FF2B5EF4-FFF2-40B4-BE49-F238E27FC236}">
                <a16:creationId xmlns:a16="http://schemas.microsoft.com/office/drawing/2014/main" id="{9F8DBD9A-1B56-4D4B-856B-89CC682C6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BCF39A7A-89EA-4D7E-870A-3C099F599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668" y="160867"/>
            <a:ext cx="10950700" cy="65362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6">
            <a:extLst>
              <a:ext uri="{FF2B5EF4-FFF2-40B4-BE49-F238E27FC236}">
                <a16:creationId xmlns:a16="http://schemas.microsoft.com/office/drawing/2014/main" id="{7B1200C0-8D6D-42B6-ADB7-E4795C0D0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59872"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bg2"/>
          </a:solidFill>
          <a:ln w="0">
            <a:noFill/>
            <a:prstDash val="solid"/>
            <a:round/>
            <a:headEnd/>
            <a:tailEnd/>
          </a:ln>
        </p:spPr>
        <p:txBody>
          <a:bodyPr/>
          <a:lstStyle/>
          <a:p>
            <a:endParaRPr lang="en-US"/>
          </a:p>
        </p:txBody>
      </p:sp>
      <p:sp>
        <p:nvSpPr>
          <p:cNvPr id="17" name="Freeform 6">
            <a:extLst>
              <a:ext uri="{FF2B5EF4-FFF2-40B4-BE49-F238E27FC236}">
                <a16:creationId xmlns:a16="http://schemas.microsoft.com/office/drawing/2014/main" id="{1AD880E1-1BBB-4E9C-ABD0-632428BBFD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pic>
        <p:nvPicPr>
          <p:cNvPr id="4" name="Picture 3">
            <a:extLst>
              <a:ext uri="{FF2B5EF4-FFF2-40B4-BE49-F238E27FC236}">
                <a16:creationId xmlns:a16="http://schemas.microsoft.com/office/drawing/2014/main" id="{30C64A09-6AFF-1D20-CDC7-1FAC2101EAB3}"/>
              </a:ext>
            </a:extLst>
          </p:cNvPr>
          <p:cNvPicPr>
            <a:picLocks noChangeAspect="1"/>
          </p:cNvPicPr>
          <p:nvPr/>
        </p:nvPicPr>
        <p:blipFill>
          <a:blip r:embed="rId2"/>
          <a:stretch>
            <a:fillRect/>
          </a:stretch>
        </p:blipFill>
        <p:spPr>
          <a:xfrm>
            <a:off x="1855950" y="1141400"/>
            <a:ext cx="8927218" cy="4575198"/>
          </a:xfrm>
          <a:prstGeom prst="rect">
            <a:avLst/>
          </a:prstGeom>
        </p:spPr>
      </p:pic>
      <p:sp>
        <p:nvSpPr>
          <p:cNvPr id="19" name="Rectangle 18">
            <a:extLst>
              <a:ext uri="{FF2B5EF4-FFF2-40B4-BE49-F238E27FC236}">
                <a16:creationId xmlns:a16="http://schemas.microsoft.com/office/drawing/2014/main" id="{3FE92B7D-47AE-4A59-8B04-31731220B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rgbClr val="AAD55C"/>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8536377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FCFF8CCA-B80E-9A41-CE79-F1C8E03AA480}"/>
              </a:ext>
            </a:extLst>
          </p:cNvPr>
          <p:cNvSpPr>
            <a:spLocks noGrp="1"/>
          </p:cNvSpPr>
          <p:nvPr>
            <p:ph type="title"/>
          </p:nvPr>
        </p:nvSpPr>
        <p:spPr/>
        <p:txBody>
          <a:bodyPr>
            <a:normAutofit fontScale="90000"/>
          </a:bodyPr>
          <a:lstStyle/>
          <a:p>
            <a:br>
              <a:rPr lang="en-US" altLang="en-US"/>
            </a:br>
            <a:r>
              <a:rPr lang="en-US" altLang="en-US"/>
              <a:t> Acceptance Testing </a:t>
            </a:r>
            <a:br>
              <a:rPr lang="en-US" altLang="en-US"/>
            </a:br>
            <a:endParaRPr lang="en-US" altLang="en-US"/>
          </a:p>
        </p:txBody>
      </p:sp>
      <p:sp>
        <p:nvSpPr>
          <p:cNvPr id="22531" name="Content Placeholder 2">
            <a:extLst>
              <a:ext uri="{FF2B5EF4-FFF2-40B4-BE49-F238E27FC236}">
                <a16:creationId xmlns:a16="http://schemas.microsoft.com/office/drawing/2014/main" id="{2D5EBF67-250F-69D8-C15F-56F35CB6F587}"/>
              </a:ext>
            </a:extLst>
          </p:cNvPr>
          <p:cNvSpPr>
            <a:spLocks noGrp="1"/>
          </p:cNvSpPr>
          <p:nvPr>
            <p:ph idx="1"/>
          </p:nvPr>
        </p:nvSpPr>
        <p:spPr>
          <a:xfrm>
            <a:off x="1454238" y="1957590"/>
            <a:ext cx="9975761" cy="4518025"/>
          </a:xfrm>
        </p:spPr>
        <p:txBody>
          <a:bodyPr/>
          <a:lstStyle/>
          <a:p>
            <a:pPr marL="0" indent="0">
              <a:buNone/>
            </a:pPr>
            <a:r>
              <a:rPr lang="en-US" altLang="en-US" dirty="0"/>
              <a:t>It is a test, executed by the user(s) and system manager(s) in an environment simulating the operational environment to the greatest possible extent, that should demonstrate that the developed system meets the functional and quality requirements.</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Freeform 6">
            <a:extLst>
              <a:ext uri="{FF2B5EF4-FFF2-40B4-BE49-F238E27FC236}">
                <a16:creationId xmlns:a16="http://schemas.microsoft.com/office/drawing/2014/main" id="{DD0AEE21-CF4B-4395-A100-EFB0EB9951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sp>
        <p:nvSpPr>
          <p:cNvPr id="22" name="Rectangle 21">
            <a:extLst>
              <a:ext uri="{FF2B5EF4-FFF2-40B4-BE49-F238E27FC236}">
                <a16:creationId xmlns:a16="http://schemas.microsoft.com/office/drawing/2014/main" id="{9F8DBD9A-1B56-4D4B-856B-89CC682C6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3" name="Rectangle 22">
            <a:extLst>
              <a:ext uri="{FF2B5EF4-FFF2-40B4-BE49-F238E27FC236}">
                <a16:creationId xmlns:a16="http://schemas.microsoft.com/office/drawing/2014/main" id="{BCF39A7A-89EA-4D7E-870A-3C099F599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668" y="160867"/>
            <a:ext cx="10950700" cy="65362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6">
            <a:extLst>
              <a:ext uri="{FF2B5EF4-FFF2-40B4-BE49-F238E27FC236}">
                <a16:creationId xmlns:a16="http://schemas.microsoft.com/office/drawing/2014/main" id="{7B1200C0-8D6D-42B6-ADB7-E4795C0D0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59872"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bg2"/>
          </a:solidFill>
          <a:ln w="0">
            <a:noFill/>
            <a:prstDash val="solid"/>
            <a:round/>
            <a:headEnd/>
            <a:tailEnd/>
          </a:ln>
        </p:spPr>
        <p:txBody>
          <a:bodyPr/>
          <a:lstStyle/>
          <a:p>
            <a:endParaRPr lang="en-US"/>
          </a:p>
        </p:txBody>
      </p:sp>
      <p:sp>
        <p:nvSpPr>
          <p:cNvPr id="25" name="Freeform 6">
            <a:extLst>
              <a:ext uri="{FF2B5EF4-FFF2-40B4-BE49-F238E27FC236}">
                <a16:creationId xmlns:a16="http://schemas.microsoft.com/office/drawing/2014/main" id="{1AD880E1-1BBB-4E9C-ABD0-632428BBFD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pic>
        <p:nvPicPr>
          <p:cNvPr id="4" name="Picture 3">
            <a:extLst>
              <a:ext uri="{FF2B5EF4-FFF2-40B4-BE49-F238E27FC236}">
                <a16:creationId xmlns:a16="http://schemas.microsoft.com/office/drawing/2014/main" id="{7E29EB97-6907-FA87-8389-6C59E0905C59}"/>
              </a:ext>
            </a:extLst>
          </p:cNvPr>
          <p:cNvPicPr>
            <a:picLocks noChangeAspect="1"/>
          </p:cNvPicPr>
          <p:nvPr/>
        </p:nvPicPr>
        <p:blipFill>
          <a:blip r:embed="rId2"/>
          <a:stretch>
            <a:fillRect/>
          </a:stretch>
        </p:blipFill>
        <p:spPr>
          <a:xfrm>
            <a:off x="1855950" y="884743"/>
            <a:ext cx="8927218" cy="5088511"/>
          </a:xfrm>
          <a:prstGeom prst="rect">
            <a:avLst/>
          </a:prstGeom>
        </p:spPr>
      </p:pic>
      <p:sp>
        <p:nvSpPr>
          <p:cNvPr id="26" name="Rectangle 25">
            <a:extLst>
              <a:ext uri="{FF2B5EF4-FFF2-40B4-BE49-F238E27FC236}">
                <a16:creationId xmlns:a16="http://schemas.microsoft.com/office/drawing/2014/main" id="{3FE92B7D-47AE-4A59-8B04-31731220B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rgbClr val="F6856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597579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20" name="Freeform 6">
            <a:extLst>
              <a:ext uri="{FF2B5EF4-FFF2-40B4-BE49-F238E27FC236}">
                <a16:creationId xmlns:a16="http://schemas.microsoft.com/office/drawing/2014/main" id="{D09F5552-39CF-49BE-9BA3-F2C2E97DD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sp>
        <p:nvSpPr>
          <p:cNvPr id="13322" name="Rectangle 13321">
            <a:extLst>
              <a:ext uri="{FF2B5EF4-FFF2-40B4-BE49-F238E27FC236}">
                <a16:creationId xmlns:a16="http://schemas.microsoft.com/office/drawing/2014/main" id="{6CCDD5D4-DC0E-4B2C-8B6B-FCAA00ECE0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313" name="Text Box 1">
            <a:extLst>
              <a:ext uri="{FF2B5EF4-FFF2-40B4-BE49-F238E27FC236}">
                <a16:creationId xmlns:a16="http://schemas.microsoft.com/office/drawing/2014/main" id="{F8AA3EE0-ED1F-81B7-B600-711429FAD679}"/>
              </a:ext>
            </a:extLst>
          </p:cNvPr>
          <p:cNvSpPr txBox="1">
            <a:spLocks noChangeArrowheads="1"/>
          </p:cNvSpPr>
          <p:nvPr/>
        </p:nvSpPr>
        <p:spPr bwMode="auto">
          <a:xfrm>
            <a:off x="1251679" y="644525"/>
            <a:ext cx="3384329" cy="540886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1440" tIns="45720" rIns="91440" bIns="45720" rtlCol="0" anchor="ctr">
            <a:norm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9pPr>
          </a:lstStyle>
          <a:p>
            <a:pPr defTabSz="914400">
              <a:lnSpc>
                <a:spcPct val="90000"/>
              </a:lnSpc>
              <a:spcBef>
                <a:spcPct val="0"/>
              </a:spcBef>
              <a:spcAft>
                <a:spcPts val="600"/>
              </a:spcAft>
              <a:buClrTx/>
            </a:pPr>
            <a:r>
              <a:rPr lang="en-US" altLang="en-US" sz="4000" cap="all" spc="200">
                <a:solidFill>
                  <a:schemeClr val="tx2"/>
                </a:solidFill>
                <a:latin typeface="+mj-lt"/>
                <a:ea typeface="+mj-ea"/>
                <a:cs typeface="+mj-cs"/>
              </a:rPr>
              <a:t>Agenda</a:t>
            </a:r>
          </a:p>
        </p:txBody>
      </p:sp>
      <p:graphicFrame>
        <p:nvGraphicFramePr>
          <p:cNvPr id="13316" name="Text Box 2">
            <a:extLst>
              <a:ext uri="{FF2B5EF4-FFF2-40B4-BE49-F238E27FC236}">
                <a16:creationId xmlns:a16="http://schemas.microsoft.com/office/drawing/2014/main" id="{FAEF6BD2-B987-44E9-17B2-D413C391A731}"/>
              </a:ext>
            </a:extLst>
          </p:cNvPr>
          <p:cNvGraphicFramePr/>
          <p:nvPr>
            <p:extLst>
              <p:ext uri="{D42A27DB-BD31-4B8C-83A1-F6EECF244321}">
                <p14:modId xmlns:p14="http://schemas.microsoft.com/office/powerpoint/2010/main" val="176670321"/>
              </p:ext>
            </p:extLst>
          </p:nvPr>
        </p:nvGraphicFramePr>
        <p:xfrm>
          <a:off x="5175250" y="644525"/>
          <a:ext cx="6254750" cy="54088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DD0AEE21-CF4B-4395-A100-EFB0EB9951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sp>
        <p:nvSpPr>
          <p:cNvPr id="11" name="Rectangle 10">
            <a:extLst>
              <a:ext uri="{FF2B5EF4-FFF2-40B4-BE49-F238E27FC236}">
                <a16:creationId xmlns:a16="http://schemas.microsoft.com/office/drawing/2014/main" id="{9F8DBD9A-1B56-4D4B-856B-89CC682C6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BCF39A7A-89EA-4D7E-870A-3C099F599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668" y="160867"/>
            <a:ext cx="10950700" cy="65362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6">
            <a:extLst>
              <a:ext uri="{FF2B5EF4-FFF2-40B4-BE49-F238E27FC236}">
                <a16:creationId xmlns:a16="http://schemas.microsoft.com/office/drawing/2014/main" id="{7B1200C0-8D6D-42B6-ADB7-E4795C0D0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59872"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bg2"/>
          </a:solidFill>
          <a:ln w="0">
            <a:noFill/>
            <a:prstDash val="solid"/>
            <a:round/>
            <a:headEnd/>
            <a:tailEnd/>
          </a:ln>
        </p:spPr>
        <p:txBody>
          <a:bodyPr/>
          <a:lstStyle/>
          <a:p>
            <a:endParaRPr lang="en-US"/>
          </a:p>
        </p:txBody>
      </p:sp>
      <p:sp>
        <p:nvSpPr>
          <p:cNvPr id="17" name="Freeform 6">
            <a:extLst>
              <a:ext uri="{FF2B5EF4-FFF2-40B4-BE49-F238E27FC236}">
                <a16:creationId xmlns:a16="http://schemas.microsoft.com/office/drawing/2014/main" id="{1AD880E1-1BBB-4E9C-ABD0-632428BBFD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pic>
        <p:nvPicPr>
          <p:cNvPr id="4" name="Picture 3">
            <a:extLst>
              <a:ext uri="{FF2B5EF4-FFF2-40B4-BE49-F238E27FC236}">
                <a16:creationId xmlns:a16="http://schemas.microsoft.com/office/drawing/2014/main" id="{CA5D6550-F5A2-1BE5-B989-64C429E605A4}"/>
              </a:ext>
            </a:extLst>
          </p:cNvPr>
          <p:cNvPicPr>
            <a:picLocks noChangeAspect="1"/>
          </p:cNvPicPr>
          <p:nvPr/>
        </p:nvPicPr>
        <p:blipFill>
          <a:blip r:embed="rId2"/>
          <a:stretch>
            <a:fillRect/>
          </a:stretch>
        </p:blipFill>
        <p:spPr>
          <a:xfrm>
            <a:off x="1855950" y="1152558"/>
            <a:ext cx="8927218" cy="4552881"/>
          </a:xfrm>
          <a:prstGeom prst="rect">
            <a:avLst/>
          </a:prstGeom>
        </p:spPr>
      </p:pic>
      <p:sp>
        <p:nvSpPr>
          <p:cNvPr id="19" name="Rectangle 18">
            <a:extLst>
              <a:ext uri="{FF2B5EF4-FFF2-40B4-BE49-F238E27FC236}">
                <a16:creationId xmlns:a16="http://schemas.microsoft.com/office/drawing/2014/main" id="{3FE92B7D-47AE-4A59-8B04-31731220B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rgbClr val="F67D5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1025774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Freeform 6">
            <a:extLst>
              <a:ext uri="{FF2B5EF4-FFF2-40B4-BE49-F238E27FC236}">
                <a16:creationId xmlns:a16="http://schemas.microsoft.com/office/drawing/2014/main" id="{DD0AEE21-CF4B-4395-A100-EFB0EB9951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sp>
        <p:nvSpPr>
          <p:cNvPr id="20" name="Rectangle 19">
            <a:extLst>
              <a:ext uri="{FF2B5EF4-FFF2-40B4-BE49-F238E27FC236}">
                <a16:creationId xmlns:a16="http://schemas.microsoft.com/office/drawing/2014/main" id="{9F8DBD9A-1B56-4D4B-856B-89CC682C6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 name="Rectangle 20">
            <a:extLst>
              <a:ext uri="{FF2B5EF4-FFF2-40B4-BE49-F238E27FC236}">
                <a16:creationId xmlns:a16="http://schemas.microsoft.com/office/drawing/2014/main" id="{BCF39A7A-89EA-4D7E-870A-3C099F599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668" y="160867"/>
            <a:ext cx="10950700" cy="65362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6">
            <a:extLst>
              <a:ext uri="{FF2B5EF4-FFF2-40B4-BE49-F238E27FC236}">
                <a16:creationId xmlns:a16="http://schemas.microsoft.com/office/drawing/2014/main" id="{7B1200C0-8D6D-42B6-ADB7-E4795C0D0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59872"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bg2"/>
          </a:solidFill>
          <a:ln w="0">
            <a:noFill/>
            <a:prstDash val="solid"/>
            <a:round/>
            <a:headEnd/>
            <a:tailEnd/>
          </a:ln>
        </p:spPr>
        <p:txBody>
          <a:bodyPr/>
          <a:lstStyle/>
          <a:p>
            <a:endParaRPr lang="en-US"/>
          </a:p>
        </p:txBody>
      </p:sp>
      <p:sp>
        <p:nvSpPr>
          <p:cNvPr id="17" name="Freeform 6">
            <a:extLst>
              <a:ext uri="{FF2B5EF4-FFF2-40B4-BE49-F238E27FC236}">
                <a16:creationId xmlns:a16="http://schemas.microsoft.com/office/drawing/2014/main" id="{1AD880E1-1BBB-4E9C-ABD0-632428BBFD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pic>
        <p:nvPicPr>
          <p:cNvPr id="4" name="Picture 3">
            <a:extLst>
              <a:ext uri="{FF2B5EF4-FFF2-40B4-BE49-F238E27FC236}">
                <a16:creationId xmlns:a16="http://schemas.microsoft.com/office/drawing/2014/main" id="{098FEB71-BFB3-9539-7920-76146CD00009}"/>
              </a:ext>
            </a:extLst>
          </p:cNvPr>
          <p:cNvPicPr>
            <a:picLocks noChangeAspect="1"/>
          </p:cNvPicPr>
          <p:nvPr/>
        </p:nvPicPr>
        <p:blipFill>
          <a:blip r:embed="rId2"/>
          <a:stretch>
            <a:fillRect/>
          </a:stretch>
        </p:blipFill>
        <p:spPr>
          <a:xfrm>
            <a:off x="1855950" y="1130241"/>
            <a:ext cx="8927218" cy="4597515"/>
          </a:xfrm>
          <a:prstGeom prst="rect">
            <a:avLst/>
          </a:prstGeom>
        </p:spPr>
      </p:pic>
      <p:sp>
        <p:nvSpPr>
          <p:cNvPr id="19" name="Rectangle 18">
            <a:extLst>
              <a:ext uri="{FF2B5EF4-FFF2-40B4-BE49-F238E27FC236}">
                <a16:creationId xmlns:a16="http://schemas.microsoft.com/office/drawing/2014/main" id="{3FE92B7D-47AE-4A59-8B04-31731220B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rgbClr val="F57C55"/>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5385982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Freeform 6">
            <a:extLst>
              <a:ext uri="{FF2B5EF4-FFF2-40B4-BE49-F238E27FC236}">
                <a16:creationId xmlns:a16="http://schemas.microsoft.com/office/drawing/2014/main" id="{DD0AEE21-CF4B-4395-A100-EFB0EB9951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sp>
        <p:nvSpPr>
          <p:cNvPr id="20" name="Rectangle 19">
            <a:extLst>
              <a:ext uri="{FF2B5EF4-FFF2-40B4-BE49-F238E27FC236}">
                <a16:creationId xmlns:a16="http://schemas.microsoft.com/office/drawing/2014/main" id="{9F8DBD9A-1B56-4D4B-856B-89CC682C6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 name="Rectangle 20">
            <a:extLst>
              <a:ext uri="{FF2B5EF4-FFF2-40B4-BE49-F238E27FC236}">
                <a16:creationId xmlns:a16="http://schemas.microsoft.com/office/drawing/2014/main" id="{BCF39A7A-89EA-4D7E-870A-3C099F599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668" y="160867"/>
            <a:ext cx="10950700" cy="65362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6">
            <a:extLst>
              <a:ext uri="{FF2B5EF4-FFF2-40B4-BE49-F238E27FC236}">
                <a16:creationId xmlns:a16="http://schemas.microsoft.com/office/drawing/2014/main" id="{7B1200C0-8D6D-42B6-ADB7-E4795C0D0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59872"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bg2"/>
          </a:solidFill>
          <a:ln w="0">
            <a:noFill/>
            <a:prstDash val="solid"/>
            <a:round/>
            <a:headEnd/>
            <a:tailEnd/>
          </a:ln>
        </p:spPr>
        <p:txBody>
          <a:bodyPr/>
          <a:lstStyle/>
          <a:p>
            <a:endParaRPr lang="en-US"/>
          </a:p>
        </p:txBody>
      </p:sp>
      <p:sp>
        <p:nvSpPr>
          <p:cNvPr id="17" name="Freeform 6">
            <a:extLst>
              <a:ext uri="{FF2B5EF4-FFF2-40B4-BE49-F238E27FC236}">
                <a16:creationId xmlns:a16="http://schemas.microsoft.com/office/drawing/2014/main" id="{1AD880E1-1BBB-4E9C-ABD0-632428BBFD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pic>
        <p:nvPicPr>
          <p:cNvPr id="4" name="Picture 3">
            <a:extLst>
              <a:ext uri="{FF2B5EF4-FFF2-40B4-BE49-F238E27FC236}">
                <a16:creationId xmlns:a16="http://schemas.microsoft.com/office/drawing/2014/main" id="{88FA8002-6254-BD6A-82B2-B430C60E3B5A}"/>
              </a:ext>
            </a:extLst>
          </p:cNvPr>
          <p:cNvPicPr>
            <a:picLocks noChangeAspect="1"/>
          </p:cNvPicPr>
          <p:nvPr/>
        </p:nvPicPr>
        <p:blipFill>
          <a:blip r:embed="rId2"/>
          <a:stretch>
            <a:fillRect/>
          </a:stretch>
        </p:blipFill>
        <p:spPr>
          <a:xfrm>
            <a:off x="1855950" y="918220"/>
            <a:ext cx="8927218" cy="5021557"/>
          </a:xfrm>
          <a:prstGeom prst="rect">
            <a:avLst/>
          </a:prstGeom>
        </p:spPr>
      </p:pic>
      <p:sp>
        <p:nvSpPr>
          <p:cNvPr id="19" name="Rectangle 18">
            <a:extLst>
              <a:ext uri="{FF2B5EF4-FFF2-40B4-BE49-F238E27FC236}">
                <a16:creationId xmlns:a16="http://schemas.microsoft.com/office/drawing/2014/main" id="{3FE92B7D-47AE-4A59-8B04-31731220B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rgbClr val="2CAAC8"/>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5310994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DD0AEE21-CF4B-4395-A100-EFB0EB9951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sp>
        <p:nvSpPr>
          <p:cNvPr id="11" name="Rectangle 10">
            <a:extLst>
              <a:ext uri="{FF2B5EF4-FFF2-40B4-BE49-F238E27FC236}">
                <a16:creationId xmlns:a16="http://schemas.microsoft.com/office/drawing/2014/main" id="{9F8DBD9A-1B56-4D4B-856B-89CC682C6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BCF39A7A-89EA-4D7E-870A-3C099F599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668" y="160867"/>
            <a:ext cx="10950700" cy="65362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6">
            <a:extLst>
              <a:ext uri="{FF2B5EF4-FFF2-40B4-BE49-F238E27FC236}">
                <a16:creationId xmlns:a16="http://schemas.microsoft.com/office/drawing/2014/main" id="{7B1200C0-8D6D-42B6-ADB7-E4795C0D0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59872"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bg2"/>
          </a:solidFill>
          <a:ln w="0">
            <a:noFill/>
            <a:prstDash val="solid"/>
            <a:round/>
            <a:headEnd/>
            <a:tailEnd/>
          </a:ln>
        </p:spPr>
        <p:txBody>
          <a:bodyPr/>
          <a:lstStyle/>
          <a:p>
            <a:endParaRPr lang="en-US"/>
          </a:p>
        </p:txBody>
      </p:sp>
      <p:sp>
        <p:nvSpPr>
          <p:cNvPr id="17" name="Freeform 6">
            <a:extLst>
              <a:ext uri="{FF2B5EF4-FFF2-40B4-BE49-F238E27FC236}">
                <a16:creationId xmlns:a16="http://schemas.microsoft.com/office/drawing/2014/main" id="{1AD880E1-1BBB-4E9C-ABD0-632428BBFD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pic>
        <p:nvPicPr>
          <p:cNvPr id="4" name="Picture 3">
            <a:extLst>
              <a:ext uri="{FF2B5EF4-FFF2-40B4-BE49-F238E27FC236}">
                <a16:creationId xmlns:a16="http://schemas.microsoft.com/office/drawing/2014/main" id="{4F8C1A3D-9E23-A4D6-556B-AA16B6D8884A}"/>
              </a:ext>
            </a:extLst>
          </p:cNvPr>
          <p:cNvPicPr>
            <a:picLocks noChangeAspect="1"/>
          </p:cNvPicPr>
          <p:nvPr/>
        </p:nvPicPr>
        <p:blipFill>
          <a:blip r:embed="rId2"/>
          <a:stretch>
            <a:fillRect/>
          </a:stretch>
        </p:blipFill>
        <p:spPr>
          <a:xfrm>
            <a:off x="1855950" y="985174"/>
            <a:ext cx="8927218" cy="4887649"/>
          </a:xfrm>
          <a:prstGeom prst="rect">
            <a:avLst/>
          </a:prstGeom>
        </p:spPr>
      </p:pic>
      <p:sp>
        <p:nvSpPr>
          <p:cNvPr id="19" name="Rectangle 18">
            <a:extLst>
              <a:ext uri="{FF2B5EF4-FFF2-40B4-BE49-F238E27FC236}">
                <a16:creationId xmlns:a16="http://schemas.microsoft.com/office/drawing/2014/main" id="{3FE92B7D-47AE-4A59-8B04-31731220B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rgbClr val="F78865"/>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9315328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3719"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txBody>
          <a:bodyPr/>
          <a:lstStyle/>
          <a:p>
            <a:endParaRPr lang="en-US"/>
          </a:p>
        </p:txBody>
      </p:sp>
      <p:sp>
        <p:nvSpPr>
          <p:cNvPr id="243721" name="Rectangle 243720">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43723" name="Rectangle 243722">
            <a:extLst>
              <a:ext uri="{FF2B5EF4-FFF2-40B4-BE49-F238E27FC236}">
                <a16:creationId xmlns:a16="http://schemas.microsoft.com/office/drawing/2014/main" id="{33DFEFC0-99B4-4D27-9168-1B2F659A34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43725" name="Freeform: Shape 243724">
            <a:extLst>
              <a:ext uri="{FF2B5EF4-FFF2-40B4-BE49-F238E27FC236}">
                <a16:creationId xmlns:a16="http://schemas.microsoft.com/office/drawing/2014/main" id="{A2C20081-2005-4B05-BEA4-EB8D4C90A3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8"/>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8833BE-7EAE-201D-5A6B-C4FA91212583}"/>
              </a:ext>
            </a:extLst>
          </p:cNvPr>
          <p:cNvSpPr>
            <a:spLocks noGrp="1"/>
          </p:cNvSpPr>
          <p:nvPr>
            <p:ph type="title"/>
          </p:nvPr>
        </p:nvSpPr>
        <p:spPr>
          <a:xfrm>
            <a:off x="1078523" y="5449151"/>
            <a:ext cx="10318418" cy="523811"/>
          </a:xfrm>
        </p:spPr>
        <p:txBody>
          <a:bodyPr vert="horz" lIns="91440" tIns="45720" rIns="91440" bIns="45720" rtlCol="0" anchor="b">
            <a:normAutofit/>
          </a:bodyPr>
          <a:lstStyle/>
          <a:p>
            <a:pPr algn="ctr"/>
            <a:r>
              <a:rPr lang="en-US" sz="2400" spc="800" dirty="0">
                <a:solidFill>
                  <a:srgbClr val="2A1A00"/>
                </a:solidFill>
              </a:rPr>
              <a:t>Functional Testing</a:t>
            </a:r>
          </a:p>
        </p:txBody>
      </p:sp>
      <p:pic>
        <p:nvPicPr>
          <p:cNvPr id="243714" name="Picture 2" descr="Functional-Testing">
            <a:extLst>
              <a:ext uri="{FF2B5EF4-FFF2-40B4-BE49-F238E27FC236}">
                <a16:creationId xmlns:a16="http://schemas.microsoft.com/office/drawing/2014/main" id="{940F1F92-F0A1-62EE-C99F-FD4C10143AE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30386" y="643467"/>
            <a:ext cx="10331228" cy="3925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14829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71ACD7F9-9C86-9B9A-A25A-0B99DE59EAFE}"/>
              </a:ext>
            </a:extLst>
          </p:cNvPr>
          <p:cNvSpPr>
            <a:spLocks noGrp="1" noChangeArrowheads="1"/>
          </p:cNvSpPr>
          <p:nvPr>
            <p:ph type="title"/>
          </p:nvPr>
        </p:nvSpPr>
        <p:spPr/>
        <p:txBody>
          <a:bodyPr/>
          <a:lstStyle/>
          <a:p>
            <a:r>
              <a:rPr lang="en-US" altLang="en-US"/>
              <a:t>Non-Functional &amp; Other types of Testing</a:t>
            </a:r>
          </a:p>
        </p:txBody>
      </p:sp>
      <p:sp>
        <p:nvSpPr>
          <p:cNvPr id="23555" name="Rectangle 3">
            <a:extLst>
              <a:ext uri="{FF2B5EF4-FFF2-40B4-BE49-F238E27FC236}">
                <a16:creationId xmlns:a16="http://schemas.microsoft.com/office/drawing/2014/main" id="{3443EEDF-B1C8-C903-7324-87ABFAB287A1}"/>
              </a:ext>
            </a:extLst>
          </p:cNvPr>
          <p:cNvSpPr>
            <a:spLocks noGrp="1" noChangeArrowheads="1"/>
          </p:cNvSpPr>
          <p:nvPr>
            <p:ph type="body" idx="1"/>
          </p:nvPr>
        </p:nvSpPr>
        <p:spPr/>
        <p:txBody>
          <a:bodyPr>
            <a:normAutofit fontScale="62500" lnSpcReduction="20000"/>
          </a:bodyPr>
          <a:lstStyle/>
          <a:p>
            <a:pPr>
              <a:buFont typeface="Wingdings" pitchFamily="2" charset="2"/>
              <a:buChar char="§"/>
            </a:pPr>
            <a:r>
              <a:rPr lang="en-US" altLang="en-US"/>
              <a:t>Performance testing</a:t>
            </a:r>
          </a:p>
          <a:p>
            <a:pPr>
              <a:buFont typeface="Wingdings" pitchFamily="2" charset="2"/>
              <a:buChar char="§"/>
            </a:pPr>
            <a:r>
              <a:rPr lang="en-US" altLang="en-US"/>
              <a:t>Volume testing</a:t>
            </a:r>
          </a:p>
          <a:p>
            <a:pPr>
              <a:buFont typeface="Wingdings" pitchFamily="2" charset="2"/>
              <a:buChar char="§"/>
            </a:pPr>
            <a:r>
              <a:rPr lang="en-US" altLang="en-US"/>
              <a:t>Load testing</a:t>
            </a:r>
          </a:p>
          <a:p>
            <a:pPr>
              <a:buFont typeface="Wingdings" pitchFamily="2" charset="2"/>
              <a:buChar char="§"/>
            </a:pPr>
            <a:r>
              <a:rPr lang="en-US" altLang="en-US"/>
              <a:t>Limit testing</a:t>
            </a:r>
          </a:p>
          <a:p>
            <a:pPr>
              <a:buFont typeface="Wingdings" pitchFamily="2" charset="2"/>
              <a:buChar char="§"/>
            </a:pPr>
            <a:r>
              <a:rPr lang="en-US" altLang="en-US"/>
              <a:t>Stress testing</a:t>
            </a:r>
          </a:p>
          <a:p>
            <a:pPr>
              <a:buFont typeface="Wingdings" pitchFamily="2" charset="2"/>
              <a:buChar char="§"/>
            </a:pPr>
            <a:r>
              <a:rPr lang="en-US" altLang="en-US"/>
              <a:t>Disaster Testing</a:t>
            </a:r>
          </a:p>
          <a:p>
            <a:pPr>
              <a:buFont typeface="Wingdings" pitchFamily="2" charset="2"/>
              <a:buChar char="§"/>
            </a:pPr>
            <a:r>
              <a:rPr lang="en-US" altLang="en-US"/>
              <a:t>Recovery testing</a:t>
            </a:r>
          </a:p>
          <a:p>
            <a:pPr>
              <a:buFont typeface="Wingdings" pitchFamily="2" charset="2"/>
              <a:buChar char="§"/>
            </a:pPr>
            <a:r>
              <a:rPr lang="en-US" altLang="en-US"/>
              <a:t>Security testing</a:t>
            </a:r>
          </a:p>
          <a:p>
            <a:pPr>
              <a:buFont typeface="Wingdings" pitchFamily="2" charset="2"/>
              <a:buChar char="§"/>
            </a:pPr>
            <a:r>
              <a:rPr lang="en-US" altLang="en-US"/>
              <a:t>Reliability testing</a:t>
            </a:r>
          </a:p>
          <a:p>
            <a:pPr>
              <a:buFont typeface="Wingdings" pitchFamily="2" charset="2"/>
              <a:buChar char="§"/>
            </a:pPr>
            <a:r>
              <a:rPr lang="en-US" altLang="en-US"/>
              <a:t>Installation Testing</a:t>
            </a:r>
          </a:p>
          <a:p>
            <a:pPr>
              <a:buFont typeface="Wingdings" pitchFamily="2" charset="2"/>
              <a:buChar char="§"/>
            </a:pPr>
            <a:r>
              <a:rPr lang="en-US" altLang="en-US"/>
              <a:t>Usability Testing</a:t>
            </a:r>
          </a:p>
          <a:p>
            <a:pPr>
              <a:buFont typeface="Wingdings" pitchFamily="2" charset="2"/>
              <a:buChar char="§"/>
            </a:pPr>
            <a:r>
              <a:rPr lang="en-US" altLang="en-US"/>
              <a:t>Accessibility Testing</a:t>
            </a:r>
          </a:p>
          <a:p>
            <a:pPr>
              <a:buFont typeface="Wingdings" pitchFamily="2" charset="2"/>
              <a:buChar char="§"/>
            </a:pPr>
            <a:r>
              <a:rPr lang="en-US" altLang="en-US"/>
              <a:t>Regression testing</a:t>
            </a:r>
            <a:endParaRPr lang="en-GB" alt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1">
            <a:extLst>
              <a:ext uri="{FF2B5EF4-FFF2-40B4-BE49-F238E27FC236}">
                <a16:creationId xmlns:a16="http://schemas.microsoft.com/office/drawing/2014/main" id="{90B5DD13-00A6-EA72-EE19-A1D1B7EB4710}"/>
              </a:ext>
            </a:extLst>
          </p:cNvPr>
          <p:cNvSpPr>
            <a:spLocks noGrp="1" noChangeArrowheads="1"/>
          </p:cNvSpPr>
          <p:nvPr>
            <p:ph type="title"/>
          </p:nvPr>
        </p:nvSpPr>
        <p:spPr>
          <a:xfrm>
            <a:off x="1776249" y="2851205"/>
            <a:ext cx="7747000" cy="673100"/>
          </a:xfrm>
        </p:spPr>
        <p:txBody>
          <a:bodyPr>
            <a:normAutofit fontScale="90000"/>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3800" dirty="0">
                <a:solidFill>
                  <a:schemeClr val="tx1"/>
                </a:solidFill>
              </a:rPr>
              <a:t>Testing Artifacts and Test Design</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3">
            <a:extLst>
              <a:ext uri="{FF2B5EF4-FFF2-40B4-BE49-F238E27FC236}">
                <a16:creationId xmlns:a16="http://schemas.microsoft.com/office/drawing/2014/main" id="{57809A0F-ECEC-9B5A-F56B-98B1FAA4F22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hangingPunct="1"/>
            <a:fld id="{EBD49297-62B1-1E4A-9121-53F98CFA9CDC}" type="slidenum">
              <a:rPr lang="en-US" altLang="en-US">
                <a:solidFill>
                  <a:schemeClr val="accent2"/>
                </a:solidFill>
              </a:rPr>
              <a:pPr eaLnBrk="1" hangingPunct="1"/>
              <a:t>87</a:t>
            </a:fld>
            <a:endParaRPr lang="en-US" altLang="en-US">
              <a:solidFill>
                <a:schemeClr val="accent2"/>
              </a:solidFill>
            </a:endParaRPr>
          </a:p>
        </p:txBody>
      </p:sp>
      <p:sp>
        <p:nvSpPr>
          <p:cNvPr id="5123" name="Rectangle 1">
            <a:extLst>
              <a:ext uri="{FF2B5EF4-FFF2-40B4-BE49-F238E27FC236}">
                <a16:creationId xmlns:a16="http://schemas.microsoft.com/office/drawing/2014/main" id="{43576510-FA67-1598-1563-FC0B1D63D143}"/>
              </a:ext>
            </a:extLst>
          </p:cNvPr>
          <p:cNvSpPr>
            <a:spLocks noGrp="1" noChangeArrowheads="1"/>
          </p:cNvSpPr>
          <p:nvPr>
            <p:ph type="title" idx="4294967295"/>
          </p:nvPr>
        </p:nvSpPr>
        <p:spPr>
          <a:xfrm>
            <a:off x="1866901" y="274638"/>
            <a:ext cx="8442325" cy="595312"/>
          </a:xfrm>
        </p:spPr>
        <p:txBody>
          <a:bodyPr>
            <a:normAutofit fontScale="90000"/>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Objectives</a:t>
            </a:r>
          </a:p>
        </p:txBody>
      </p:sp>
      <p:sp>
        <p:nvSpPr>
          <p:cNvPr id="5124" name="Rectangle 2">
            <a:extLst>
              <a:ext uri="{FF2B5EF4-FFF2-40B4-BE49-F238E27FC236}">
                <a16:creationId xmlns:a16="http://schemas.microsoft.com/office/drawing/2014/main" id="{71F72679-B032-991C-1FB6-309673AB8628}"/>
              </a:ext>
            </a:extLst>
          </p:cNvPr>
          <p:cNvSpPr>
            <a:spLocks noGrp="1" noChangeArrowheads="1"/>
          </p:cNvSpPr>
          <p:nvPr>
            <p:ph type="body" idx="4294967295"/>
          </p:nvPr>
        </p:nvSpPr>
        <p:spPr>
          <a:xfrm>
            <a:off x="1882774" y="1405535"/>
            <a:ext cx="8442325" cy="4525963"/>
          </a:xfrm>
        </p:spPr>
        <p:txBody>
          <a:bodyPr/>
          <a:lstStyle/>
          <a:p>
            <a:pPr marL="114300" indent="-114300">
              <a:buClr>
                <a:srgbClr val="4E84C4"/>
              </a:buClr>
              <a:buFont typeface="Wingdings" pitchFamily="2" charset="2"/>
              <a:buChar char="§"/>
              <a:tabLst>
                <a:tab pos="114300" algn="l"/>
                <a:tab pos="227013" algn="l"/>
                <a:tab pos="684213" algn="l"/>
                <a:tab pos="1141413" algn="l"/>
                <a:tab pos="1598613" algn="l"/>
                <a:tab pos="2055813" algn="l"/>
                <a:tab pos="2513013" algn="l"/>
                <a:tab pos="2970213" algn="l"/>
                <a:tab pos="3427413" algn="l"/>
                <a:tab pos="3884613" algn="l"/>
                <a:tab pos="4341813" algn="l"/>
                <a:tab pos="4799013" algn="l"/>
                <a:tab pos="5256213" algn="l"/>
                <a:tab pos="5713413" algn="l"/>
                <a:tab pos="6170613" algn="l"/>
                <a:tab pos="6627813" algn="l"/>
                <a:tab pos="7085013" algn="l"/>
                <a:tab pos="7542213" algn="l"/>
                <a:tab pos="7999413" algn="l"/>
                <a:tab pos="8456613" algn="l"/>
                <a:tab pos="8913813" algn="l"/>
              </a:tabLst>
            </a:pPr>
            <a:r>
              <a:rPr lang="en-US" altLang="en-US" sz="2400" dirty="0"/>
              <a:t>   Importance of Documentation </a:t>
            </a:r>
          </a:p>
          <a:p>
            <a:pPr marL="114300" indent="-114300">
              <a:buClr>
                <a:srgbClr val="4E84C4"/>
              </a:buClr>
              <a:buFont typeface="Wingdings" pitchFamily="2" charset="2"/>
              <a:buChar char="§"/>
              <a:tabLst>
                <a:tab pos="114300" algn="l"/>
                <a:tab pos="227013" algn="l"/>
                <a:tab pos="684213" algn="l"/>
                <a:tab pos="1141413" algn="l"/>
                <a:tab pos="1598613" algn="l"/>
                <a:tab pos="2055813" algn="l"/>
                <a:tab pos="2513013" algn="l"/>
                <a:tab pos="2970213" algn="l"/>
                <a:tab pos="3427413" algn="l"/>
                <a:tab pos="3884613" algn="l"/>
                <a:tab pos="4341813" algn="l"/>
                <a:tab pos="4799013" algn="l"/>
                <a:tab pos="5256213" algn="l"/>
                <a:tab pos="5713413" algn="l"/>
                <a:tab pos="6170613" algn="l"/>
                <a:tab pos="6627813" algn="l"/>
                <a:tab pos="7085013" algn="l"/>
                <a:tab pos="7542213" algn="l"/>
                <a:tab pos="7999413" algn="l"/>
                <a:tab pos="8456613" algn="l"/>
                <a:tab pos="8913813" algn="l"/>
              </a:tabLst>
            </a:pPr>
            <a:r>
              <a:rPr lang="en-US" altLang="en-US" sz="2400" dirty="0"/>
              <a:t>   Testing Artifacts</a:t>
            </a:r>
          </a:p>
          <a:p>
            <a:pPr marL="114300" indent="-114300">
              <a:buClr>
                <a:srgbClr val="4E84C4"/>
              </a:buClr>
              <a:buFont typeface="Wingdings" pitchFamily="2" charset="2"/>
              <a:buChar char="§"/>
              <a:tabLst>
                <a:tab pos="114300" algn="l"/>
                <a:tab pos="227013" algn="l"/>
                <a:tab pos="684213" algn="l"/>
                <a:tab pos="1141413" algn="l"/>
                <a:tab pos="1598613" algn="l"/>
                <a:tab pos="2055813" algn="l"/>
                <a:tab pos="2513013" algn="l"/>
                <a:tab pos="2970213" algn="l"/>
                <a:tab pos="3427413" algn="l"/>
                <a:tab pos="3884613" algn="l"/>
                <a:tab pos="4341813" algn="l"/>
                <a:tab pos="4799013" algn="l"/>
                <a:tab pos="5256213" algn="l"/>
                <a:tab pos="5713413" algn="l"/>
                <a:tab pos="6170613" algn="l"/>
                <a:tab pos="6627813" algn="l"/>
                <a:tab pos="7085013" algn="l"/>
                <a:tab pos="7542213" algn="l"/>
                <a:tab pos="7999413" algn="l"/>
                <a:tab pos="8456613" algn="l"/>
                <a:tab pos="8913813" algn="l"/>
              </a:tabLst>
            </a:pPr>
            <a:r>
              <a:rPr lang="en-US" altLang="en-US" sz="2400" dirty="0"/>
              <a:t>   Introduction to Test Design</a:t>
            </a:r>
          </a:p>
          <a:p>
            <a:pPr marL="114300" indent="-114300">
              <a:buClr>
                <a:srgbClr val="4E84C4"/>
              </a:buClr>
              <a:buFont typeface="Wingdings" pitchFamily="2" charset="2"/>
              <a:buChar char="§"/>
              <a:tabLst>
                <a:tab pos="114300" algn="l"/>
                <a:tab pos="227013" algn="l"/>
                <a:tab pos="684213" algn="l"/>
                <a:tab pos="1141413" algn="l"/>
                <a:tab pos="1598613" algn="l"/>
                <a:tab pos="2055813" algn="l"/>
                <a:tab pos="2513013" algn="l"/>
                <a:tab pos="2970213" algn="l"/>
                <a:tab pos="3427413" algn="l"/>
                <a:tab pos="3884613" algn="l"/>
                <a:tab pos="4341813" algn="l"/>
                <a:tab pos="4799013" algn="l"/>
                <a:tab pos="5256213" algn="l"/>
                <a:tab pos="5713413" algn="l"/>
                <a:tab pos="6170613" algn="l"/>
                <a:tab pos="6627813" algn="l"/>
                <a:tab pos="7085013" algn="l"/>
                <a:tab pos="7542213" algn="l"/>
                <a:tab pos="7999413" algn="l"/>
                <a:tab pos="8456613" algn="l"/>
                <a:tab pos="8913813" algn="l"/>
              </a:tabLst>
            </a:pPr>
            <a:r>
              <a:rPr lang="en-US" altLang="en-US" sz="2400" dirty="0"/>
              <a:t>   Test Environment and Test Data</a:t>
            </a:r>
          </a:p>
          <a:p>
            <a:pPr marL="114300" indent="-114300">
              <a:buClr>
                <a:srgbClr val="4E84C4"/>
              </a:buClr>
              <a:tabLst>
                <a:tab pos="114300" algn="l"/>
                <a:tab pos="227013" algn="l"/>
                <a:tab pos="684213" algn="l"/>
                <a:tab pos="1141413" algn="l"/>
                <a:tab pos="1598613" algn="l"/>
                <a:tab pos="2055813" algn="l"/>
                <a:tab pos="2513013" algn="l"/>
                <a:tab pos="2970213" algn="l"/>
                <a:tab pos="3427413" algn="l"/>
                <a:tab pos="3884613" algn="l"/>
                <a:tab pos="4341813" algn="l"/>
                <a:tab pos="4799013" algn="l"/>
                <a:tab pos="5256213" algn="l"/>
                <a:tab pos="5713413" algn="l"/>
                <a:tab pos="6170613" algn="l"/>
                <a:tab pos="6627813" algn="l"/>
                <a:tab pos="7085013" algn="l"/>
                <a:tab pos="7542213" algn="l"/>
                <a:tab pos="7999413" algn="l"/>
                <a:tab pos="8456613" algn="l"/>
                <a:tab pos="8913813" algn="l"/>
              </a:tabLst>
            </a:pPr>
            <a:endParaRPr lang="en-US" altLang="en-US"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194BBB40-AE83-556B-90A3-C577B341B913}"/>
              </a:ext>
            </a:extLst>
          </p:cNvPr>
          <p:cNvSpPr>
            <a:spLocks noGrp="1"/>
          </p:cNvSpPr>
          <p:nvPr>
            <p:ph type="title"/>
          </p:nvPr>
        </p:nvSpPr>
        <p:spPr/>
        <p:txBody>
          <a:bodyPr/>
          <a:lstStyle/>
          <a:p>
            <a:r>
              <a:rPr lang="en-US" altLang="en-US"/>
              <a:t>Testing Documentation </a:t>
            </a:r>
          </a:p>
        </p:txBody>
      </p:sp>
      <p:sp>
        <p:nvSpPr>
          <p:cNvPr id="3" name="Content Placeholder 2">
            <a:extLst>
              <a:ext uri="{FF2B5EF4-FFF2-40B4-BE49-F238E27FC236}">
                <a16:creationId xmlns:a16="http://schemas.microsoft.com/office/drawing/2014/main" id="{6FA89D37-E172-66D6-277D-FB96B7E355C7}"/>
              </a:ext>
            </a:extLst>
          </p:cNvPr>
          <p:cNvSpPr>
            <a:spLocks noGrp="1"/>
          </p:cNvSpPr>
          <p:nvPr>
            <p:ph idx="1"/>
          </p:nvPr>
        </p:nvSpPr>
        <p:spPr>
          <a:xfrm>
            <a:off x="1251678" y="1632204"/>
            <a:ext cx="10178322" cy="3593591"/>
          </a:xfrm>
        </p:spPr>
        <p:txBody>
          <a:bodyPr>
            <a:normAutofit/>
          </a:bodyPr>
          <a:lstStyle/>
          <a:p>
            <a:pPr>
              <a:defRPr/>
            </a:pPr>
            <a:r>
              <a:rPr lang="en-US" dirty="0">
                <a:solidFill>
                  <a:schemeClr val="tx1"/>
                </a:solidFill>
              </a:rPr>
              <a:t>Integral part of testing</a:t>
            </a:r>
          </a:p>
          <a:p>
            <a:pPr>
              <a:defRPr/>
            </a:pPr>
            <a:r>
              <a:rPr lang="en-US" dirty="0">
                <a:solidFill>
                  <a:schemeClr val="tx1"/>
                </a:solidFill>
              </a:rPr>
              <a:t>Important for conducting the test and reuse of the test program during maintenance</a:t>
            </a:r>
          </a:p>
          <a:p>
            <a:pPr>
              <a:defRPr/>
            </a:pPr>
            <a:r>
              <a:rPr lang="en-US" dirty="0">
                <a:solidFill>
                  <a:schemeClr val="tx1"/>
                </a:solidFill>
              </a:rPr>
              <a:t>Test documentation should start in the requirements phase and continue throughout the life cycle of the project</a:t>
            </a:r>
          </a:p>
          <a:p>
            <a:pPr>
              <a:defRPr/>
            </a:pPr>
            <a:r>
              <a:rPr lang="en-US" dirty="0">
                <a:solidFill>
                  <a:schemeClr val="tx1"/>
                </a:solidFill>
              </a:rPr>
              <a:t>Structured documentation is easier to update and reuse</a:t>
            </a:r>
          </a:p>
          <a:p>
            <a:pPr>
              <a:defRPr/>
            </a:pPr>
            <a:r>
              <a:rPr lang="en-US" dirty="0">
                <a:solidFill>
                  <a:schemeClr val="tx1"/>
                </a:solidFill>
              </a:rPr>
              <a:t>Good Documentation makes Testing “tester” independent</a:t>
            </a:r>
          </a:p>
          <a:p>
            <a:pPr>
              <a:defRPr/>
            </a:pPr>
            <a:r>
              <a:rPr lang="en-US" dirty="0">
                <a:solidFill>
                  <a:schemeClr val="tx1"/>
                </a:solidFill>
              </a:rPr>
              <a:t>Every stage of Testing Lifecycle should be documented correctly.</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3E540672-517C-96B5-9A57-B0A74E714D67}"/>
              </a:ext>
            </a:extLst>
          </p:cNvPr>
          <p:cNvSpPr>
            <a:spLocks noGrp="1"/>
          </p:cNvSpPr>
          <p:nvPr>
            <p:ph type="title"/>
          </p:nvPr>
        </p:nvSpPr>
        <p:spPr/>
        <p:txBody>
          <a:bodyPr/>
          <a:lstStyle/>
          <a:p>
            <a:r>
              <a:rPr lang="en-US" altLang="en-US"/>
              <a:t>Testing Artifacts</a:t>
            </a:r>
          </a:p>
        </p:txBody>
      </p:sp>
      <p:sp>
        <p:nvSpPr>
          <p:cNvPr id="7171" name="Content Placeholder 2">
            <a:extLst>
              <a:ext uri="{FF2B5EF4-FFF2-40B4-BE49-F238E27FC236}">
                <a16:creationId xmlns:a16="http://schemas.microsoft.com/office/drawing/2014/main" id="{4EF8B69E-E84A-A2E8-5856-4BDC83C72DE6}"/>
              </a:ext>
            </a:extLst>
          </p:cNvPr>
          <p:cNvSpPr>
            <a:spLocks noGrp="1"/>
          </p:cNvSpPr>
          <p:nvPr>
            <p:ph idx="1"/>
          </p:nvPr>
        </p:nvSpPr>
        <p:spPr>
          <a:xfrm>
            <a:off x="1444861" y="1389893"/>
            <a:ext cx="10178322" cy="3593591"/>
          </a:xfrm>
        </p:spPr>
        <p:txBody>
          <a:bodyPr>
            <a:normAutofit fontScale="92500" lnSpcReduction="10000"/>
          </a:bodyPr>
          <a:lstStyle/>
          <a:p>
            <a:endParaRPr lang="en-US" altLang="en-US" dirty="0"/>
          </a:p>
          <a:p>
            <a:pPr>
              <a:buFont typeface="Times New Roman" panose="02020603050405020304" pitchFamily="18" charset="0"/>
              <a:buNone/>
            </a:pPr>
            <a:r>
              <a:rPr lang="en-US" altLang="en-US" sz="1800" dirty="0"/>
              <a:t>The important artifacts in Software Testing are:</a:t>
            </a:r>
          </a:p>
          <a:p>
            <a:pPr>
              <a:buFont typeface="Times New Roman" panose="02020603050405020304" pitchFamily="18" charset="0"/>
              <a:buNone/>
            </a:pPr>
            <a:endParaRPr lang="en-US" altLang="en-US" sz="1800" dirty="0"/>
          </a:p>
          <a:p>
            <a:pPr>
              <a:buFont typeface="Wingdings" pitchFamily="2" charset="2"/>
              <a:buChar char="§"/>
            </a:pPr>
            <a:r>
              <a:rPr lang="en-US" altLang="en-US" sz="1800" dirty="0"/>
              <a:t> Test Strategy </a:t>
            </a:r>
          </a:p>
          <a:p>
            <a:pPr>
              <a:buFont typeface="Wingdings" pitchFamily="2" charset="2"/>
              <a:buChar char="§"/>
            </a:pPr>
            <a:r>
              <a:rPr lang="en-US" altLang="en-US" sz="1800" dirty="0"/>
              <a:t> Test Plan</a:t>
            </a:r>
          </a:p>
          <a:p>
            <a:pPr>
              <a:buFont typeface="Wingdings" pitchFamily="2" charset="2"/>
              <a:buChar char="§"/>
            </a:pPr>
            <a:r>
              <a:rPr lang="en-US" altLang="en-US" sz="1800" dirty="0"/>
              <a:t> Test Design Specification</a:t>
            </a:r>
          </a:p>
          <a:p>
            <a:pPr>
              <a:buFont typeface="Wingdings" pitchFamily="2" charset="2"/>
              <a:buChar char="§"/>
            </a:pPr>
            <a:r>
              <a:rPr lang="en-US" altLang="en-US" sz="1800" dirty="0"/>
              <a:t> Test Case Specification</a:t>
            </a:r>
          </a:p>
          <a:p>
            <a:pPr>
              <a:buFont typeface="Wingdings" pitchFamily="2" charset="2"/>
              <a:buChar char="§"/>
            </a:pPr>
            <a:r>
              <a:rPr lang="en-US" altLang="en-US" sz="1800" dirty="0"/>
              <a:t> Test Execution Log</a:t>
            </a:r>
          </a:p>
          <a:p>
            <a:pPr>
              <a:buFont typeface="Wingdings" pitchFamily="2" charset="2"/>
              <a:buChar char="§"/>
            </a:pPr>
            <a:r>
              <a:rPr lang="en-US" altLang="en-US" sz="1800" dirty="0"/>
              <a:t> Test Defect Report</a:t>
            </a:r>
          </a:p>
          <a:p>
            <a:pPr>
              <a:buFont typeface="Wingdings" pitchFamily="2" charset="2"/>
              <a:buChar char="§"/>
            </a:pPr>
            <a:r>
              <a:rPr lang="en-US" altLang="en-US" sz="1800" dirty="0"/>
              <a:t> Test Summary Report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345" name="Freeform 6">
            <a:extLst>
              <a:ext uri="{FF2B5EF4-FFF2-40B4-BE49-F238E27FC236}">
                <a16:creationId xmlns:a16="http://schemas.microsoft.com/office/drawing/2014/main" id="{841EFD0D-0D37-447B-B1EA-4F7197EB2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sp>
        <p:nvSpPr>
          <p:cNvPr id="14347" name="Rectangle 14346">
            <a:extLst>
              <a:ext uri="{FF2B5EF4-FFF2-40B4-BE49-F238E27FC236}">
                <a16:creationId xmlns:a16="http://schemas.microsoft.com/office/drawing/2014/main" id="{5A6DFF24-307B-44B0-93F0-893676F14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4349" name="Rectangle 14348">
            <a:extLst>
              <a:ext uri="{FF2B5EF4-FFF2-40B4-BE49-F238E27FC236}">
                <a16:creationId xmlns:a16="http://schemas.microsoft.com/office/drawing/2014/main" id="{374BD3A9-25D1-4691-BE05-149182EC4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351" name="Freeform 10">
            <a:extLst>
              <a:ext uri="{FF2B5EF4-FFF2-40B4-BE49-F238E27FC236}">
                <a16:creationId xmlns:a16="http://schemas.microsoft.com/office/drawing/2014/main" id="{8D49CF1A-01DD-4115-A6BB-CFA8F70453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lumMod val="90000"/>
            </a:schemeClr>
          </a:solidFill>
          <a:ln w="0">
            <a:noFill/>
            <a:prstDash val="solid"/>
            <a:round/>
            <a:headEnd/>
            <a:tailEnd/>
          </a:ln>
        </p:spPr>
        <p:txBody>
          <a:bodyPr/>
          <a:lstStyle/>
          <a:p>
            <a:endParaRPr lang="en-US"/>
          </a:p>
        </p:txBody>
      </p:sp>
      <p:sp>
        <p:nvSpPr>
          <p:cNvPr id="14337" name="Text Box 1">
            <a:extLst>
              <a:ext uri="{FF2B5EF4-FFF2-40B4-BE49-F238E27FC236}">
                <a16:creationId xmlns:a16="http://schemas.microsoft.com/office/drawing/2014/main" id="{31C2066F-0AB8-559C-E9BB-1A781F38C5F1}"/>
              </a:ext>
            </a:extLst>
          </p:cNvPr>
          <p:cNvSpPr txBox="1">
            <a:spLocks noChangeArrowheads="1"/>
          </p:cNvSpPr>
          <p:nvPr/>
        </p:nvSpPr>
        <p:spPr bwMode="auto">
          <a:xfrm>
            <a:off x="754144" y="484631"/>
            <a:ext cx="6340519" cy="163846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1440" tIns="45720" rIns="91440" bIns="45720" rtlCol="0" anchor="t">
            <a:norm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Myriad Pro" pitchFamily="32" charset="0"/>
                <a:ea typeface="SimSun" panose="02010600030101010101" pitchFamily="2" charset="-122"/>
              </a:defRPr>
            </a:lvl9pPr>
          </a:lstStyle>
          <a:p>
            <a:pPr defTabSz="914400">
              <a:lnSpc>
                <a:spcPct val="90000"/>
              </a:lnSpc>
              <a:spcBef>
                <a:spcPct val="0"/>
              </a:spcBef>
              <a:spcAft>
                <a:spcPts val="600"/>
              </a:spcAft>
              <a:buClrTx/>
            </a:pPr>
            <a:r>
              <a:rPr lang="en-US" altLang="en-US" sz="5100" cap="all" spc="200">
                <a:solidFill>
                  <a:schemeClr val="tx2"/>
                </a:solidFill>
                <a:latin typeface="+mj-lt"/>
                <a:ea typeface="+mj-ea"/>
                <a:cs typeface="+mj-cs"/>
              </a:rPr>
              <a:t>SDLC</a:t>
            </a:r>
          </a:p>
        </p:txBody>
      </p:sp>
      <p:sp>
        <p:nvSpPr>
          <p:cNvPr id="14353" name="Rectangle 14352">
            <a:extLst>
              <a:ext uri="{FF2B5EF4-FFF2-40B4-BE49-F238E27FC236}">
                <a16:creationId xmlns:a16="http://schemas.microsoft.com/office/drawing/2014/main" id="{5FDAFA16-9D2D-4BEC-89D0-B4EABEE91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338" name="Text Box 2">
            <a:extLst>
              <a:ext uri="{FF2B5EF4-FFF2-40B4-BE49-F238E27FC236}">
                <a16:creationId xmlns:a16="http://schemas.microsoft.com/office/drawing/2014/main" id="{B10D229B-4F05-45A7-190E-E83009AD2CF3}"/>
              </a:ext>
            </a:extLst>
          </p:cNvPr>
          <p:cNvSpPr txBox="1">
            <a:spLocks noChangeArrowheads="1"/>
          </p:cNvSpPr>
          <p:nvPr/>
        </p:nvSpPr>
        <p:spPr bwMode="auto">
          <a:xfrm>
            <a:off x="754144" y="1600709"/>
            <a:ext cx="7296643" cy="448478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1440" tIns="45720" rIns="91440" bIns="45720" rtlCol="0">
            <a:normAutofit/>
          </a:bodyPr>
          <a:lstStyle>
            <a:lvl1pPr marL="341313" indent="-331788">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1pPr>
            <a:lvl2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2pPr>
            <a:lvl3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3pPr>
            <a:lvl4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4pPr>
            <a:lvl5pPr>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341313" algn="l"/>
                <a:tab pos="798513" algn="l"/>
                <a:tab pos="1255713" algn="l"/>
                <a:tab pos="1712913" algn="l"/>
                <a:tab pos="2170113" algn="l"/>
                <a:tab pos="2627313" algn="l"/>
                <a:tab pos="3084513" algn="l"/>
                <a:tab pos="3541713" algn="l"/>
                <a:tab pos="3998913" algn="l"/>
                <a:tab pos="4456113" algn="l"/>
                <a:tab pos="4913313" algn="l"/>
                <a:tab pos="5370513" algn="l"/>
                <a:tab pos="5827713" algn="l"/>
                <a:tab pos="6284913" algn="l"/>
                <a:tab pos="6742113" algn="l"/>
                <a:tab pos="7199313" algn="l"/>
                <a:tab pos="7656513" algn="l"/>
                <a:tab pos="8113713" algn="l"/>
                <a:tab pos="8570913" algn="l"/>
                <a:tab pos="9028113" algn="l"/>
                <a:tab pos="9485313" algn="l"/>
              </a:tabLst>
              <a:defRPr>
                <a:solidFill>
                  <a:srgbClr val="000000"/>
                </a:solidFill>
                <a:latin typeface="Myriad Pro" pitchFamily="32" charset="0"/>
                <a:ea typeface="SimSun" panose="02010600030101010101" pitchFamily="2" charset="-122"/>
              </a:defRPr>
            </a:lvl9pPr>
          </a:lstStyle>
          <a:p>
            <a:pPr indent="-228600" defTabSz="914400">
              <a:spcBef>
                <a:spcPts val="700"/>
              </a:spcBef>
              <a:buClr>
                <a:schemeClr val="tx2"/>
              </a:buClr>
            </a:pPr>
            <a:r>
              <a:rPr lang="en-US" altLang="en-US" sz="1700" dirty="0">
                <a:solidFill>
                  <a:schemeClr val="tx1"/>
                </a:solidFill>
                <a:latin typeface="+mn-lt"/>
                <a:ea typeface="+mn-ea"/>
              </a:rPr>
              <a:t>A software project goes through certain defined</a:t>
            </a:r>
          </a:p>
          <a:p>
            <a:pPr indent="-228600" defTabSz="914400">
              <a:spcBef>
                <a:spcPts val="700"/>
              </a:spcBef>
              <a:buClr>
                <a:schemeClr val="tx2"/>
              </a:buClr>
            </a:pPr>
            <a:r>
              <a:rPr lang="en-US" altLang="en-US" sz="1700" dirty="0">
                <a:solidFill>
                  <a:schemeClr val="tx1"/>
                </a:solidFill>
                <a:latin typeface="+mn-lt"/>
                <a:ea typeface="+mn-ea"/>
              </a:rPr>
              <a:t>stages which together are known as Software</a:t>
            </a:r>
          </a:p>
          <a:p>
            <a:pPr indent="-228600" defTabSz="914400">
              <a:spcBef>
                <a:spcPts val="700"/>
              </a:spcBef>
              <a:buClr>
                <a:schemeClr val="tx2"/>
              </a:buClr>
            </a:pPr>
            <a:r>
              <a:rPr lang="en-US" altLang="en-US" sz="1700" dirty="0">
                <a:solidFill>
                  <a:schemeClr val="tx1"/>
                </a:solidFill>
                <a:latin typeface="+mn-lt"/>
                <a:ea typeface="+mn-ea"/>
              </a:rPr>
              <a:t>Development Life Cycle (SDLC)</a:t>
            </a:r>
          </a:p>
          <a:p>
            <a:pPr indent="-228600" defTabSz="914400">
              <a:spcBef>
                <a:spcPts val="700"/>
              </a:spcBef>
              <a:buClr>
                <a:schemeClr val="tx2"/>
              </a:buClr>
            </a:pPr>
            <a:endParaRPr lang="en-US" altLang="en-US" sz="1700" dirty="0">
              <a:solidFill>
                <a:schemeClr val="tx1"/>
              </a:solidFill>
              <a:latin typeface="+mn-lt"/>
              <a:ea typeface="+mn-ea"/>
            </a:endParaRPr>
          </a:p>
          <a:p>
            <a:pPr indent="-228600" defTabSz="914400">
              <a:spcBef>
                <a:spcPts val="700"/>
              </a:spcBef>
              <a:buClr>
                <a:schemeClr val="tx2"/>
              </a:buClr>
            </a:pPr>
            <a:r>
              <a:rPr lang="en-US" altLang="en-US" sz="1700" dirty="0">
                <a:solidFill>
                  <a:schemeClr val="tx1"/>
                </a:solidFill>
                <a:latin typeface="+mn-lt"/>
                <a:ea typeface="+mn-ea"/>
              </a:rPr>
              <a:t>Following are the phases that are part of SDLC viz;</a:t>
            </a:r>
          </a:p>
          <a:p>
            <a:pPr indent="-228600" defTabSz="914400">
              <a:spcBef>
                <a:spcPts val="700"/>
              </a:spcBef>
              <a:buClr>
                <a:schemeClr val="tx2"/>
              </a:buClr>
              <a:buFont typeface="Wingdings" pitchFamily="2" charset="2"/>
              <a:buChar char=""/>
            </a:pPr>
            <a:r>
              <a:rPr lang="en-US" altLang="en-US" sz="1700" dirty="0">
                <a:solidFill>
                  <a:schemeClr val="tx1"/>
                </a:solidFill>
                <a:latin typeface="+mn-lt"/>
                <a:ea typeface="+mn-ea"/>
              </a:rPr>
              <a:t>Project Planning</a:t>
            </a:r>
          </a:p>
          <a:p>
            <a:pPr indent="-228600" defTabSz="914400">
              <a:spcBef>
                <a:spcPts val="700"/>
              </a:spcBef>
              <a:buClr>
                <a:schemeClr val="tx2"/>
              </a:buClr>
              <a:buFont typeface="Wingdings" pitchFamily="2" charset="2"/>
              <a:buChar char=""/>
            </a:pPr>
            <a:r>
              <a:rPr lang="en-US" altLang="en-US" sz="1700" dirty="0">
                <a:solidFill>
                  <a:schemeClr val="tx1"/>
                </a:solidFill>
                <a:latin typeface="+mn-lt"/>
                <a:ea typeface="+mn-ea"/>
              </a:rPr>
              <a:t>Requirements Analysis</a:t>
            </a:r>
          </a:p>
          <a:p>
            <a:pPr indent="-228600" defTabSz="914400">
              <a:spcBef>
                <a:spcPts val="700"/>
              </a:spcBef>
              <a:buClr>
                <a:schemeClr val="tx2"/>
              </a:buClr>
              <a:buFont typeface="Wingdings" pitchFamily="2" charset="2"/>
              <a:buChar char=""/>
            </a:pPr>
            <a:r>
              <a:rPr lang="en-US" altLang="en-US" sz="1700" dirty="0">
                <a:solidFill>
                  <a:schemeClr val="tx1"/>
                </a:solidFill>
                <a:latin typeface="+mn-lt"/>
                <a:ea typeface="+mn-ea"/>
              </a:rPr>
              <a:t>Design</a:t>
            </a:r>
          </a:p>
          <a:p>
            <a:pPr indent="-228600" defTabSz="914400">
              <a:spcBef>
                <a:spcPts val="700"/>
              </a:spcBef>
              <a:buClr>
                <a:schemeClr val="tx2"/>
              </a:buClr>
              <a:buFont typeface="Wingdings" pitchFamily="2" charset="2"/>
              <a:buChar char=""/>
            </a:pPr>
            <a:r>
              <a:rPr lang="en-US" altLang="en-US" sz="1700" dirty="0">
                <a:solidFill>
                  <a:schemeClr val="tx1"/>
                </a:solidFill>
                <a:latin typeface="+mn-lt"/>
                <a:ea typeface="+mn-ea"/>
              </a:rPr>
              <a:t>Coding (Implementation)</a:t>
            </a:r>
          </a:p>
          <a:p>
            <a:pPr indent="-228600" defTabSz="914400">
              <a:spcBef>
                <a:spcPts val="700"/>
              </a:spcBef>
              <a:buClr>
                <a:schemeClr val="tx2"/>
              </a:buClr>
              <a:buFont typeface="Wingdings" pitchFamily="2" charset="2"/>
              <a:buChar char=""/>
            </a:pPr>
            <a:r>
              <a:rPr lang="en-US" altLang="en-US" sz="1700" dirty="0">
                <a:solidFill>
                  <a:schemeClr val="tx1"/>
                </a:solidFill>
                <a:latin typeface="+mn-lt"/>
                <a:ea typeface="+mn-ea"/>
              </a:rPr>
              <a:t>Verification (Integration &amp; Testing)</a:t>
            </a:r>
          </a:p>
          <a:p>
            <a:pPr indent="-228600" defTabSz="914400">
              <a:spcBef>
                <a:spcPts val="700"/>
              </a:spcBef>
              <a:buClr>
                <a:schemeClr val="tx2"/>
              </a:buClr>
              <a:buFont typeface="Wingdings" pitchFamily="2" charset="2"/>
              <a:buChar char=""/>
            </a:pPr>
            <a:r>
              <a:rPr lang="en-US" altLang="en-US" sz="1700" dirty="0">
                <a:solidFill>
                  <a:schemeClr val="tx1"/>
                </a:solidFill>
                <a:latin typeface="+mn-lt"/>
                <a:ea typeface="+mn-ea"/>
              </a:rPr>
              <a:t>Maintenance</a:t>
            </a:r>
          </a:p>
          <a:p>
            <a:pPr indent="-228600" defTabSz="914400">
              <a:spcBef>
                <a:spcPts val="700"/>
              </a:spcBef>
              <a:buClr>
                <a:schemeClr val="tx2"/>
              </a:buClr>
            </a:pPr>
            <a:endParaRPr lang="en-US" altLang="en-US" sz="1700" dirty="0">
              <a:solidFill>
                <a:schemeClr val="tx1"/>
              </a:solidFill>
              <a:latin typeface="+mn-lt"/>
              <a:ea typeface="+mn-ea"/>
            </a:endParaRPr>
          </a:p>
          <a:p>
            <a:pPr indent="-228600" defTabSz="914400">
              <a:spcBef>
                <a:spcPts val="700"/>
              </a:spcBef>
              <a:buClr>
                <a:schemeClr val="tx2"/>
              </a:buClr>
            </a:pPr>
            <a:endParaRPr lang="en-US" altLang="en-US" sz="1700" dirty="0">
              <a:solidFill>
                <a:schemeClr val="tx1"/>
              </a:solidFill>
              <a:latin typeface="+mn-lt"/>
              <a:ea typeface="+mn-ea"/>
            </a:endParaRPr>
          </a:p>
        </p:txBody>
      </p:sp>
      <p:pic>
        <p:nvPicPr>
          <p:cNvPr id="14342" name="Graphic 14341" descr="Flowchart">
            <a:extLst>
              <a:ext uri="{FF2B5EF4-FFF2-40B4-BE49-F238E27FC236}">
                <a16:creationId xmlns:a16="http://schemas.microsoft.com/office/drawing/2014/main" id="{1A058342-B708-C144-F2D4-68FFCEB528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50787" y="1600709"/>
            <a:ext cx="3656581" cy="3656581"/>
          </a:xfrm>
          <a:prstGeom prst="rect">
            <a:avLst/>
          </a:prstGeom>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37DEF6D8-D142-1E27-B7E3-0FE24C5C7ED4}"/>
              </a:ext>
            </a:extLst>
          </p:cNvPr>
          <p:cNvSpPr txBox="1">
            <a:spLocks/>
          </p:cNvSpPr>
          <p:nvPr/>
        </p:nvSpPr>
        <p:spPr>
          <a:xfrm>
            <a:off x="1905000" y="762000"/>
            <a:ext cx="8994228" cy="5334000"/>
          </a:xfrm>
          <a:prstGeom prst="rect">
            <a:avLst/>
          </a:prstGeom>
        </p:spPr>
        <p:txBody>
          <a:bodyPr/>
          <a:lstStyle/>
          <a:p>
            <a:pPr marL="342900" indent="-342900" eaLnBrk="0" hangingPunct="0">
              <a:spcBef>
                <a:spcPts val="400"/>
              </a:spcBef>
              <a:buFont typeface="Wingdings" pitchFamily="2" charset="2"/>
              <a:buChar char="§"/>
              <a:defRPr/>
            </a:pPr>
            <a:r>
              <a:rPr lang="en-US" sz="1600" kern="0" dirty="0"/>
              <a:t> Activities </a:t>
            </a:r>
            <a:r>
              <a:rPr lang="en-US" sz="1600" dirty="0">
                <a:latin typeface="Arial" charset="0"/>
              </a:rPr>
              <a:t>carried out at the Test Strategy level are as given below. </a:t>
            </a:r>
          </a:p>
          <a:p>
            <a:pPr marL="1200150" lvl="3" indent="-342900" eaLnBrk="0" hangingPunct="0">
              <a:spcBef>
                <a:spcPts val="400"/>
              </a:spcBef>
              <a:buFont typeface="+mj-lt"/>
              <a:buAutoNum type="arabicPeriod"/>
              <a:defRPr/>
            </a:pPr>
            <a:r>
              <a:rPr lang="en-US" sz="1600" dirty="0">
                <a:latin typeface="Arial" charset="0"/>
              </a:rPr>
              <a:t>Define test objectives, scope of testing, testing phases and activities</a:t>
            </a:r>
          </a:p>
          <a:p>
            <a:pPr marL="1200150" lvl="3" indent="-342900" eaLnBrk="0" hangingPunct="0">
              <a:spcBef>
                <a:spcPts val="400"/>
              </a:spcBef>
              <a:buFont typeface="+mj-lt"/>
              <a:buAutoNum type="arabicPeriod"/>
              <a:defRPr/>
            </a:pPr>
            <a:r>
              <a:rPr lang="en-US" sz="1600" dirty="0">
                <a:latin typeface="Arial" charset="0"/>
              </a:rPr>
              <a:t>Define testing Approach, Identifying high risk items.</a:t>
            </a:r>
          </a:p>
          <a:p>
            <a:pPr marL="1200150" lvl="3" indent="-342900" eaLnBrk="0" hangingPunct="0">
              <a:spcBef>
                <a:spcPts val="400"/>
              </a:spcBef>
              <a:buFont typeface="+mj-lt"/>
              <a:buAutoNum type="arabicPeriod"/>
              <a:defRPr/>
            </a:pPr>
            <a:r>
              <a:rPr lang="en-US" sz="1600" dirty="0">
                <a:latin typeface="Arial" charset="0"/>
              </a:rPr>
              <a:t>Test Environment and Test Data set up</a:t>
            </a:r>
          </a:p>
          <a:p>
            <a:pPr marL="1200150" lvl="3" indent="-342900" eaLnBrk="0" hangingPunct="0">
              <a:spcBef>
                <a:spcPts val="400"/>
              </a:spcBef>
              <a:buFont typeface="+mj-lt"/>
              <a:buAutoNum type="arabicPeriod"/>
              <a:defRPr/>
            </a:pPr>
            <a:r>
              <a:rPr lang="en-US" sz="1600" dirty="0">
                <a:latin typeface="Arial" charset="0"/>
              </a:rPr>
              <a:t>Define test dependencies, Test assumptions, test completion and user    acceptance criteria</a:t>
            </a:r>
          </a:p>
          <a:p>
            <a:pPr marL="1200150" lvl="3" indent="-342900" eaLnBrk="0" hangingPunct="0">
              <a:spcBef>
                <a:spcPts val="400"/>
              </a:spcBef>
              <a:buFont typeface="+mj-lt"/>
              <a:buAutoNum type="arabicPeriod"/>
              <a:defRPr/>
            </a:pPr>
            <a:r>
              <a:rPr lang="en-US" sz="1600" dirty="0">
                <a:latin typeface="Arial" charset="0"/>
              </a:rPr>
              <a:t>Establish configuration standards  and defect management</a:t>
            </a:r>
          </a:p>
          <a:p>
            <a:pPr marL="342900" lvl="1" indent="-342900" eaLnBrk="0" hangingPunct="0">
              <a:spcBef>
                <a:spcPts val="400"/>
              </a:spcBef>
              <a:buFont typeface="Wingdings" pitchFamily="2" charset="2"/>
              <a:buChar char="§"/>
              <a:defRPr/>
            </a:pPr>
            <a:endParaRPr lang="en-US" sz="1600" dirty="0">
              <a:solidFill>
                <a:srgbClr val="FF0000"/>
              </a:solidFill>
              <a:latin typeface="Arial" charset="0"/>
            </a:endParaRPr>
          </a:p>
          <a:p>
            <a:pPr marL="342900" lvl="1" indent="-342900" eaLnBrk="0" hangingPunct="0">
              <a:spcBef>
                <a:spcPts val="400"/>
              </a:spcBef>
              <a:buFont typeface="Wingdings" pitchFamily="2" charset="2"/>
              <a:buChar char="§"/>
              <a:defRPr/>
            </a:pPr>
            <a:r>
              <a:rPr lang="en-US" sz="1600" dirty="0">
                <a:latin typeface="Arial" charset="0"/>
              </a:rPr>
              <a:t>The schedule of the project will be documented in the test plan. The test strategy details with application specific data will also be present in Test plan.</a:t>
            </a:r>
          </a:p>
          <a:p>
            <a:pPr marL="342900" lvl="1" indent="-342900" eaLnBrk="0" hangingPunct="0">
              <a:spcBef>
                <a:spcPts val="400"/>
              </a:spcBef>
              <a:buFont typeface="Wingdings" pitchFamily="2" charset="2"/>
              <a:buChar char="§"/>
              <a:defRPr/>
            </a:pPr>
            <a:endParaRPr lang="en-US" sz="1600" dirty="0">
              <a:solidFill>
                <a:srgbClr val="FF0000"/>
              </a:solidFill>
              <a:latin typeface="Arial" charset="0"/>
            </a:endParaRPr>
          </a:p>
          <a:p>
            <a:pPr marL="342900" lvl="1" indent="-342900" eaLnBrk="0" hangingPunct="0">
              <a:spcBef>
                <a:spcPts val="400"/>
              </a:spcBef>
              <a:buFont typeface="Wingdings" pitchFamily="2" charset="2"/>
              <a:buChar char="§"/>
              <a:defRPr/>
            </a:pPr>
            <a:r>
              <a:rPr lang="en-US" sz="1600" dirty="0">
                <a:latin typeface="Arial" charset="0"/>
              </a:rPr>
              <a:t>Test Design specification gives a high level test conditions and Test Case specification details how the identified test conditions are tested.</a:t>
            </a:r>
          </a:p>
          <a:p>
            <a:pPr marL="342900" lvl="1" indent="-342900" eaLnBrk="0" hangingPunct="0">
              <a:spcBef>
                <a:spcPts val="400"/>
              </a:spcBef>
              <a:buFont typeface="Wingdings" pitchFamily="2" charset="2"/>
              <a:buChar char="§"/>
              <a:defRPr/>
            </a:pPr>
            <a:endParaRPr lang="en-US" sz="1600" dirty="0">
              <a:solidFill>
                <a:srgbClr val="FF0000"/>
              </a:solidFill>
              <a:latin typeface="Arial" charset="0"/>
            </a:endParaRPr>
          </a:p>
          <a:p>
            <a:pPr marL="342900" indent="-342900" eaLnBrk="0" hangingPunct="0">
              <a:spcBef>
                <a:spcPts val="400"/>
              </a:spcBef>
              <a:buFont typeface="Wingdings" pitchFamily="2" charset="2"/>
              <a:buChar char="§"/>
              <a:defRPr/>
            </a:pPr>
            <a:r>
              <a:rPr lang="en-US" sz="1600" dirty="0">
                <a:latin typeface="Arial" charset="0"/>
              </a:rPr>
              <a:t>Test Log and Test Defect Report are prepared during Test Execution Phase.</a:t>
            </a:r>
          </a:p>
          <a:p>
            <a:pPr marL="342900" indent="-342900" eaLnBrk="0" hangingPunct="0">
              <a:spcBef>
                <a:spcPts val="400"/>
              </a:spcBef>
              <a:buFont typeface="Wingdings" pitchFamily="2" charset="2"/>
              <a:buChar char="§"/>
              <a:defRPr/>
            </a:pPr>
            <a:endParaRPr lang="en-US" sz="1600" dirty="0">
              <a:latin typeface="Arial" charset="0"/>
            </a:endParaRPr>
          </a:p>
          <a:p>
            <a:pPr marL="342900" indent="-342900" eaLnBrk="0" hangingPunct="0">
              <a:spcBef>
                <a:spcPts val="400"/>
              </a:spcBef>
              <a:buFont typeface="Wingdings" pitchFamily="2" charset="2"/>
              <a:buChar char="§"/>
              <a:defRPr/>
            </a:pPr>
            <a:r>
              <a:rPr lang="en-US" sz="1600" dirty="0">
                <a:latin typeface="Arial" charset="0"/>
              </a:rPr>
              <a:t>Test summary report contains summary of product tested ,summary of results, summary of activities ,Sign off documents etc.</a:t>
            </a:r>
          </a:p>
          <a:p>
            <a:pPr marL="342900" indent="-342900" eaLnBrk="0" hangingPunct="0">
              <a:spcBef>
                <a:spcPts val="400"/>
              </a:spcBef>
              <a:buFont typeface="Wingdings" pitchFamily="2" charset="2"/>
              <a:buChar char="§"/>
              <a:defRPr/>
            </a:pPr>
            <a:endParaRPr lang="en-US" sz="1600" dirty="0">
              <a:latin typeface="Arial" charset="0"/>
            </a:endParaRPr>
          </a:p>
        </p:txBody>
      </p:sp>
      <p:sp>
        <p:nvSpPr>
          <p:cNvPr id="3" name="Title 1">
            <a:extLst>
              <a:ext uri="{FF2B5EF4-FFF2-40B4-BE49-F238E27FC236}">
                <a16:creationId xmlns:a16="http://schemas.microsoft.com/office/drawing/2014/main" id="{742E4209-D959-3BB8-169B-93288C0A88D2}"/>
              </a:ext>
            </a:extLst>
          </p:cNvPr>
          <p:cNvSpPr txBox="1">
            <a:spLocks/>
          </p:cNvSpPr>
          <p:nvPr/>
        </p:nvSpPr>
        <p:spPr>
          <a:xfrm>
            <a:off x="1828800" y="152401"/>
            <a:ext cx="8434388" cy="557213"/>
          </a:xfrm>
          <a:prstGeom prst="rect">
            <a:avLst/>
          </a:prstGeom>
        </p:spPr>
        <p:txBody>
          <a:bodyPr/>
          <a:lstStyle/>
          <a:p>
            <a:pPr eaLnBrk="0" hangingPunct="0">
              <a:defRPr/>
            </a:pPr>
            <a:r>
              <a:rPr lang="en-US" sz="2800" kern="0" dirty="0">
                <a:solidFill>
                  <a:srgbClr val="4E84C4"/>
                </a:solidFill>
                <a:latin typeface="+mj-lt"/>
                <a:ea typeface="+mj-ea"/>
                <a:cs typeface="+mj-cs"/>
              </a:rPr>
              <a:t>Testing Artifacts Contd...</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89F7A28A-D238-2055-3CCA-464D077F226A}"/>
              </a:ext>
            </a:extLst>
          </p:cNvPr>
          <p:cNvSpPr>
            <a:spLocks noGrp="1"/>
          </p:cNvSpPr>
          <p:nvPr>
            <p:ph type="title"/>
          </p:nvPr>
        </p:nvSpPr>
        <p:spPr/>
        <p:txBody>
          <a:bodyPr/>
          <a:lstStyle/>
          <a:p>
            <a:r>
              <a:rPr lang="en-US" altLang="en-US"/>
              <a:t>Test Design</a:t>
            </a:r>
          </a:p>
        </p:txBody>
      </p:sp>
      <p:sp>
        <p:nvSpPr>
          <p:cNvPr id="9219" name="Content Placeholder 2">
            <a:extLst>
              <a:ext uri="{FF2B5EF4-FFF2-40B4-BE49-F238E27FC236}">
                <a16:creationId xmlns:a16="http://schemas.microsoft.com/office/drawing/2014/main" id="{94F03502-9CC6-5768-AFAD-D6168764EE0A}"/>
              </a:ext>
            </a:extLst>
          </p:cNvPr>
          <p:cNvSpPr>
            <a:spLocks noGrp="1"/>
          </p:cNvSpPr>
          <p:nvPr>
            <p:ph idx="1"/>
          </p:nvPr>
        </p:nvSpPr>
        <p:spPr>
          <a:xfrm>
            <a:off x="1354709" y="1632204"/>
            <a:ext cx="10178322" cy="3593591"/>
          </a:xfrm>
        </p:spPr>
        <p:txBody>
          <a:bodyPr>
            <a:normAutofit fontScale="92500" lnSpcReduction="20000"/>
          </a:bodyPr>
          <a:lstStyle/>
          <a:p>
            <a:pPr>
              <a:buFont typeface="Wingdings" pitchFamily="2" charset="2"/>
              <a:buChar char="§"/>
            </a:pPr>
            <a:r>
              <a:rPr lang="en-US" altLang="en-US" sz="1800" dirty="0"/>
              <a:t>The test objectives established in the test plan should be decomposed into individual test cases. Begin the process with identifying high-level test conditions. These are decomposed into lower and lower objectives until functional and structural test objectives are defined individually.</a:t>
            </a:r>
          </a:p>
          <a:p>
            <a:endParaRPr lang="en-US" altLang="en-US" dirty="0"/>
          </a:p>
          <a:p>
            <a:pPr>
              <a:buFont typeface="Wingdings" pitchFamily="2" charset="2"/>
              <a:buChar char="§"/>
            </a:pPr>
            <a:r>
              <a:rPr lang="en-US" altLang="en-US" sz="1800" dirty="0"/>
              <a:t>The main steps involved in Test Design phase are listed below.</a:t>
            </a:r>
          </a:p>
          <a:p>
            <a:endParaRPr lang="en-US" altLang="en-US" dirty="0"/>
          </a:p>
          <a:p>
            <a:pPr marL="647700" lvl="1" indent="-304800">
              <a:buFontTx/>
              <a:buAutoNum type="arabicPeriod"/>
            </a:pPr>
            <a:r>
              <a:rPr lang="en-US" altLang="en-US" dirty="0"/>
              <a:t>Identify test resources. </a:t>
            </a:r>
          </a:p>
          <a:p>
            <a:pPr marL="647700" lvl="1" indent="-304800">
              <a:buFontTx/>
              <a:buAutoNum type="arabicPeriod"/>
            </a:pPr>
            <a:r>
              <a:rPr lang="en-US" altLang="en-US" dirty="0"/>
              <a:t>Identify conditions to be tested – Test Scenario preparation.</a:t>
            </a:r>
          </a:p>
          <a:p>
            <a:pPr marL="647700" lvl="1" indent="-304800">
              <a:buFontTx/>
              <a:buAutoNum type="arabicPeriod"/>
            </a:pPr>
            <a:r>
              <a:rPr lang="en-US" altLang="en-US" dirty="0"/>
              <a:t>Prioritize the test conditions. </a:t>
            </a:r>
          </a:p>
          <a:p>
            <a:pPr marL="647700" lvl="1" indent="-304800">
              <a:buFontTx/>
              <a:buAutoNum type="arabicPeriod"/>
            </a:pPr>
            <a:r>
              <a:rPr lang="en-US" altLang="en-US" dirty="0"/>
              <a:t>Determine the Expected Results for each scenario.</a:t>
            </a:r>
          </a:p>
          <a:p>
            <a:pPr marL="647700" lvl="1" indent="-304800">
              <a:buFontTx/>
              <a:buAutoNum type="arabicPeriod"/>
            </a:pPr>
            <a:r>
              <a:rPr lang="en-US" altLang="en-US" dirty="0"/>
              <a:t>Create test cases for the approved test scenarios.</a:t>
            </a:r>
          </a:p>
          <a:p>
            <a:pPr>
              <a:buFont typeface="Times New Roman" panose="02020603050405020304" pitchFamily="18" charset="0"/>
              <a:buNone/>
            </a:pPr>
            <a:endParaRPr lang="en-US" altLang="en-US" dirty="0"/>
          </a:p>
          <a:p>
            <a:endParaRPr lang="en-US" alt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476B3E-800D-E98B-FBBF-4FA76BCDE408}"/>
              </a:ext>
            </a:extLst>
          </p:cNvPr>
          <p:cNvSpPr txBox="1">
            <a:spLocks noGrp="1"/>
          </p:cNvSpPr>
          <p:nvPr/>
        </p:nvSpPr>
        <p:spPr bwMode="auto">
          <a:xfrm>
            <a:off x="10001250" y="6461126"/>
            <a:ext cx="381000" cy="265113"/>
          </a:xfrm>
          <a:prstGeom prst="rect">
            <a:avLst/>
          </a:prstGeom>
          <a:noFill/>
          <a:ln>
            <a:miter lim="800000"/>
            <a:headEnd/>
            <a:tailEnd/>
          </a:ln>
        </p:spPr>
        <p:txBody>
          <a:bodyPr/>
          <a:lstStyle/>
          <a:p>
            <a:pPr algn="r">
              <a:spcBef>
                <a:spcPct val="50000"/>
              </a:spcBef>
            </a:pPr>
            <a:fld id="{7A9D41EE-73CE-5448-AF8B-CE54B12205EA}" type="slidenum">
              <a:rPr lang="en-US" altLang="en-US" sz="900">
                <a:solidFill>
                  <a:srgbClr val="4E84C4"/>
                </a:solidFill>
                <a:latin typeface="Myriad Pro" pitchFamily="32" charset="0"/>
              </a:rPr>
              <a:pPr algn="r">
                <a:spcBef>
                  <a:spcPct val="50000"/>
                </a:spcBef>
              </a:pPr>
              <a:t>92</a:t>
            </a:fld>
            <a:endParaRPr lang="en-US" altLang="en-US" sz="900">
              <a:solidFill>
                <a:srgbClr val="4E84C4"/>
              </a:solidFill>
              <a:latin typeface="Myriad Pro" pitchFamily="32" charset="0"/>
            </a:endParaRPr>
          </a:p>
        </p:txBody>
      </p:sp>
      <p:sp>
        <p:nvSpPr>
          <p:cNvPr id="10243" name="Rectangle 2">
            <a:extLst>
              <a:ext uri="{FF2B5EF4-FFF2-40B4-BE49-F238E27FC236}">
                <a16:creationId xmlns:a16="http://schemas.microsoft.com/office/drawing/2014/main" id="{F26DE19E-C46B-A648-7D92-4F0D5AE4AEFC}"/>
              </a:ext>
            </a:extLst>
          </p:cNvPr>
          <p:cNvSpPr>
            <a:spLocks noGrp="1" noChangeArrowheads="1"/>
          </p:cNvSpPr>
          <p:nvPr>
            <p:ph type="title" idx="4294967295"/>
          </p:nvPr>
        </p:nvSpPr>
        <p:spPr>
          <a:xfrm>
            <a:off x="1524000" y="148972"/>
            <a:ext cx="9144000" cy="442913"/>
          </a:xfrm>
        </p:spPr>
        <p:txBody>
          <a:bodyPr>
            <a:normAutofit fontScale="90000"/>
          </a:bodyPr>
          <a:lstStyle/>
          <a:p>
            <a:pPr eaLnBrk="1" hangingPunct="1"/>
            <a:r>
              <a:rPr lang="en-US" altLang="en-US" dirty="0"/>
              <a:t>Test Prioritization</a:t>
            </a:r>
          </a:p>
        </p:txBody>
      </p:sp>
      <p:graphicFrame>
        <p:nvGraphicFramePr>
          <p:cNvPr id="175108" name="Group 4">
            <a:extLst>
              <a:ext uri="{FF2B5EF4-FFF2-40B4-BE49-F238E27FC236}">
                <a16:creationId xmlns:a16="http://schemas.microsoft.com/office/drawing/2014/main" id="{6FEC8040-DA17-6BA6-595A-6857A20C5BB5}"/>
              </a:ext>
            </a:extLst>
          </p:cNvPr>
          <p:cNvGraphicFramePr>
            <a:graphicFrameLocks noGrp="1"/>
          </p:cNvGraphicFramePr>
          <p:nvPr>
            <p:extLst>
              <p:ext uri="{D42A27DB-BD31-4B8C-83A1-F6EECF244321}">
                <p14:modId xmlns:p14="http://schemas.microsoft.com/office/powerpoint/2010/main" val="1026681454"/>
              </p:ext>
            </p:extLst>
          </p:nvPr>
        </p:nvGraphicFramePr>
        <p:xfrm>
          <a:off x="1708150" y="3959348"/>
          <a:ext cx="4052888" cy="2654301"/>
        </p:xfrm>
        <a:graphic>
          <a:graphicData uri="http://schemas.openxmlformats.org/drawingml/2006/table">
            <a:tbl>
              <a:tblPr/>
              <a:tblGrid>
                <a:gridCol w="936625">
                  <a:extLst>
                    <a:ext uri="{9D8B030D-6E8A-4147-A177-3AD203B41FA5}">
                      <a16:colId xmlns:a16="http://schemas.microsoft.com/office/drawing/2014/main" val="20000"/>
                    </a:ext>
                  </a:extLst>
                </a:gridCol>
                <a:gridCol w="3116263">
                  <a:extLst>
                    <a:ext uri="{9D8B030D-6E8A-4147-A177-3AD203B41FA5}">
                      <a16:colId xmlns:a16="http://schemas.microsoft.com/office/drawing/2014/main" val="20001"/>
                    </a:ext>
                  </a:extLst>
                </a:gridCol>
              </a:tblGrid>
              <a:tr h="766762">
                <a:tc gridSpan="2">
                  <a:txBody>
                    <a:bodyPr/>
                    <a:lstStyle/>
                    <a:p>
                      <a:pPr marL="0" marR="0" lvl="0" indent="0" algn="ctr" defTabSz="914400" rtl="0" eaLnBrk="1" fontAlgn="base" latinLnBrk="0" hangingPunct="1">
                        <a:lnSpc>
                          <a:spcPct val="100000"/>
                        </a:lnSpc>
                        <a:spcBef>
                          <a:spcPct val="20000"/>
                        </a:spcBef>
                        <a:spcAft>
                          <a:spcPct val="0"/>
                        </a:spcAft>
                        <a:buClr>
                          <a:srgbClr val="4E84C4"/>
                        </a:buClr>
                        <a:buSzTx/>
                        <a:buFontTx/>
                        <a:buNone/>
                        <a:tabLst/>
                      </a:pPr>
                      <a:r>
                        <a:rPr kumimoji="0" lang="en-US" sz="1400" b="1" i="0" u="none" strike="noStrike" cap="none" normalizeH="0" baseline="0" dirty="0">
                          <a:ln>
                            <a:noFill/>
                          </a:ln>
                          <a:solidFill>
                            <a:schemeClr val="tx1"/>
                          </a:solidFill>
                          <a:effectLst/>
                          <a:latin typeface="Calibri" pitchFamily="34" charset="0"/>
                        </a:rPr>
                        <a:t>Usage in Production</a:t>
                      </a:r>
                    </a:p>
                  </a:txBody>
                  <a:tcPr anchor="ctr" anchorCtr="1" horzOverflow="overflow">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lnTlToBr>
                      <a:noFill/>
                    </a:lnTlToBr>
                    <a:lnBlToTr>
                      <a:noFill/>
                    </a:lnBlToTr>
                    <a:solidFill>
                      <a:srgbClr val="54B948"/>
                    </a:solidFill>
                  </a:tcPr>
                </a:tc>
                <a:tc hMerge="1">
                  <a:txBody>
                    <a:bodyPr/>
                    <a:lstStyle/>
                    <a:p>
                      <a:endParaRPr lang="en-US"/>
                    </a:p>
                  </a:txBody>
                  <a:tcPr/>
                </a:tc>
                <a:extLst>
                  <a:ext uri="{0D108BD9-81ED-4DB2-BD59-A6C34878D82A}">
                    <a16:rowId xmlns:a16="http://schemas.microsoft.com/office/drawing/2014/main" val="10000"/>
                  </a:ext>
                </a:extLst>
              </a:tr>
              <a:tr h="627063">
                <a:tc>
                  <a:txBody>
                    <a:bodyPr/>
                    <a:lstStyle/>
                    <a:p>
                      <a:pPr marL="0" marR="0" lvl="0" indent="0" algn="l" defTabSz="914400" rtl="0" eaLnBrk="1" fontAlgn="base" latinLnBrk="0" hangingPunct="1">
                        <a:lnSpc>
                          <a:spcPct val="100000"/>
                        </a:lnSpc>
                        <a:spcBef>
                          <a:spcPct val="20000"/>
                        </a:spcBef>
                        <a:spcAft>
                          <a:spcPct val="0"/>
                        </a:spcAft>
                        <a:buClr>
                          <a:srgbClr val="4E84C4"/>
                        </a:buClr>
                        <a:buSzTx/>
                        <a:buFontTx/>
                        <a:buNone/>
                        <a:tabLst/>
                      </a:pPr>
                      <a:r>
                        <a:rPr kumimoji="0" lang="en-US" sz="1400" b="0" i="0" u="none" strike="noStrike" cap="none" normalizeH="0" baseline="0">
                          <a:ln>
                            <a:noFill/>
                          </a:ln>
                          <a:solidFill>
                            <a:schemeClr val="tx1"/>
                          </a:solidFill>
                          <a:effectLst/>
                          <a:latin typeface="Calibri" pitchFamily="34" charset="0"/>
                        </a:rPr>
                        <a:t>High</a:t>
                      </a:r>
                    </a:p>
                  </a:txBody>
                  <a:tcPr anchor="ctr" horzOverflow="overflow">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lnTlToBr>
                      <a:noFill/>
                    </a:lnTlToBr>
                    <a:lnBlToTr>
                      <a:noFill/>
                    </a:lnBlToTr>
                    <a:solidFill>
                      <a:srgbClr val="A4DA9E">
                        <a:alpha val="50195"/>
                      </a:srgbClr>
                    </a:solidFill>
                  </a:tcPr>
                </a:tc>
                <a:tc>
                  <a:txBody>
                    <a:bodyPr/>
                    <a:lstStyle/>
                    <a:p>
                      <a:pPr marL="0" marR="0" lvl="0" indent="0" algn="l" defTabSz="914400" rtl="0" eaLnBrk="1" fontAlgn="base" latinLnBrk="0" hangingPunct="1">
                        <a:lnSpc>
                          <a:spcPct val="100000"/>
                        </a:lnSpc>
                        <a:spcBef>
                          <a:spcPct val="20000"/>
                        </a:spcBef>
                        <a:spcAft>
                          <a:spcPct val="0"/>
                        </a:spcAft>
                        <a:buClr>
                          <a:srgbClr val="4E84C4"/>
                        </a:buClr>
                        <a:buSzTx/>
                        <a:buFontTx/>
                        <a:buNone/>
                        <a:tabLst/>
                      </a:pPr>
                      <a:r>
                        <a:rPr kumimoji="0" lang="en-US" sz="1400" b="0" i="0" u="none" strike="noStrike" cap="none" normalizeH="0" baseline="0" dirty="0">
                          <a:ln>
                            <a:noFill/>
                          </a:ln>
                          <a:solidFill>
                            <a:schemeClr val="tx1"/>
                          </a:solidFill>
                          <a:effectLst/>
                          <a:latin typeface="Calibri" pitchFamily="34" charset="0"/>
                        </a:rPr>
                        <a:t>Functionality  is  used  extensively  in production</a:t>
                      </a:r>
                    </a:p>
                  </a:txBody>
                  <a:tcPr anchor="ctr" horzOverflow="overflow">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lnTlToBr>
                      <a:noFill/>
                    </a:lnTlToBr>
                    <a:lnBlToTr>
                      <a:noFill/>
                    </a:lnBlToTr>
                    <a:solidFill>
                      <a:srgbClr val="A4DA9E">
                        <a:alpha val="50195"/>
                      </a:srgbClr>
                    </a:solidFill>
                  </a:tcPr>
                </a:tc>
                <a:extLst>
                  <a:ext uri="{0D108BD9-81ED-4DB2-BD59-A6C34878D82A}">
                    <a16:rowId xmlns:a16="http://schemas.microsoft.com/office/drawing/2014/main" val="10001"/>
                  </a:ext>
                </a:extLst>
              </a:tr>
              <a:tr h="627063">
                <a:tc>
                  <a:txBody>
                    <a:bodyPr/>
                    <a:lstStyle/>
                    <a:p>
                      <a:pPr marL="0" marR="0" lvl="0" indent="0" algn="l" defTabSz="914400" rtl="0" eaLnBrk="1" fontAlgn="base" latinLnBrk="0" hangingPunct="1">
                        <a:lnSpc>
                          <a:spcPct val="100000"/>
                        </a:lnSpc>
                        <a:spcBef>
                          <a:spcPct val="20000"/>
                        </a:spcBef>
                        <a:spcAft>
                          <a:spcPct val="0"/>
                        </a:spcAft>
                        <a:buClr>
                          <a:srgbClr val="4E84C4"/>
                        </a:buClr>
                        <a:buSzTx/>
                        <a:buFontTx/>
                        <a:buNone/>
                        <a:tabLst/>
                      </a:pPr>
                      <a:r>
                        <a:rPr kumimoji="0" lang="en-US" sz="1400" b="0" i="0" u="none" strike="noStrike" cap="none" normalizeH="0" baseline="0">
                          <a:ln>
                            <a:noFill/>
                          </a:ln>
                          <a:solidFill>
                            <a:schemeClr val="tx1"/>
                          </a:solidFill>
                          <a:effectLst/>
                          <a:latin typeface="Calibri" pitchFamily="34" charset="0"/>
                        </a:rPr>
                        <a:t>Medium</a:t>
                      </a:r>
                    </a:p>
                  </a:txBody>
                  <a:tcPr anchor="ctr" horzOverflow="overflow">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lnTlToBr>
                      <a:noFill/>
                    </a:lnTlToBr>
                    <a:lnBlToTr>
                      <a:noFill/>
                    </a:lnBlToTr>
                    <a:solidFill>
                      <a:srgbClr val="A4DA9E">
                        <a:alpha val="50195"/>
                      </a:srgbClr>
                    </a:solidFill>
                  </a:tcPr>
                </a:tc>
                <a:tc>
                  <a:txBody>
                    <a:bodyPr/>
                    <a:lstStyle/>
                    <a:p>
                      <a:pPr marL="0" marR="0" lvl="0" indent="0" algn="l" defTabSz="914400" rtl="0" eaLnBrk="1" fontAlgn="base" latinLnBrk="0" hangingPunct="1">
                        <a:lnSpc>
                          <a:spcPct val="100000"/>
                        </a:lnSpc>
                        <a:spcBef>
                          <a:spcPct val="20000"/>
                        </a:spcBef>
                        <a:spcAft>
                          <a:spcPct val="0"/>
                        </a:spcAft>
                        <a:buClr>
                          <a:srgbClr val="4E84C4"/>
                        </a:buClr>
                        <a:buSzTx/>
                        <a:buFontTx/>
                        <a:buNone/>
                        <a:tabLst/>
                      </a:pPr>
                      <a:r>
                        <a:rPr kumimoji="0" lang="en-US" sz="1400" b="0" i="0" u="none" strike="noStrike" cap="none" normalizeH="0" baseline="0" dirty="0">
                          <a:ln>
                            <a:noFill/>
                          </a:ln>
                          <a:solidFill>
                            <a:schemeClr val="tx1"/>
                          </a:solidFill>
                          <a:effectLst/>
                          <a:latin typeface="Calibri" pitchFamily="34" charset="0"/>
                        </a:rPr>
                        <a:t>Functionality  is  used  moderately  in production</a:t>
                      </a:r>
                    </a:p>
                  </a:txBody>
                  <a:tcPr anchor="ctr" horzOverflow="overflow">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lnTlToBr>
                      <a:noFill/>
                    </a:lnTlToBr>
                    <a:lnBlToTr>
                      <a:noFill/>
                    </a:lnBlToTr>
                    <a:solidFill>
                      <a:srgbClr val="A4DA9E">
                        <a:alpha val="50195"/>
                      </a:srgbClr>
                    </a:solidFill>
                  </a:tcPr>
                </a:tc>
                <a:extLst>
                  <a:ext uri="{0D108BD9-81ED-4DB2-BD59-A6C34878D82A}">
                    <a16:rowId xmlns:a16="http://schemas.microsoft.com/office/drawing/2014/main" val="10002"/>
                  </a:ext>
                </a:extLst>
              </a:tr>
              <a:tr h="633413">
                <a:tc>
                  <a:txBody>
                    <a:bodyPr/>
                    <a:lstStyle/>
                    <a:p>
                      <a:pPr marL="0" marR="0" lvl="0" indent="0" algn="l" defTabSz="914400" rtl="0" eaLnBrk="1" fontAlgn="base" latinLnBrk="0" hangingPunct="1">
                        <a:lnSpc>
                          <a:spcPct val="100000"/>
                        </a:lnSpc>
                        <a:spcBef>
                          <a:spcPct val="20000"/>
                        </a:spcBef>
                        <a:spcAft>
                          <a:spcPct val="0"/>
                        </a:spcAft>
                        <a:buClr>
                          <a:srgbClr val="4E84C4"/>
                        </a:buClr>
                        <a:buSzTx/>
                        <a:buFontTx/>
                        <a:buNone/>
                        <a:tabLst/>
                      </a:pPr>
                      <a:r>
                        <a:rPr kumimoji="0" lang="en-US" sz="1400" b="0" i="0" u="none" strike="noStrike" cap="none" normalizeH="0" baseline="0">
                          <a:ln>
                            <a:noFill/>
                          </a:ln>
                          <a:solidFill>
                            <a:schemeClr val="tx1"/>
                          </a:solidFill>
                          <a:effectLst/>
                          <a:latin typeface="Calibri" pitchFamily="34" charset="0"/>
                        </a:rPr>
                        <a:t>Low</a:t>
                      </a:r>
                    </a:p>
                  </a:txBody>
                  <a:tcPr anchor="ctr" horzOverflow="overflow">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lnTlToBr>
                      <a:noFill/>
                    </a:lnTlToBr>
                    <a:lnBlToTr>
                      <a:noFill/>
                    </a:lnBlToTr>
                    <a:solidFill>
                      <a:srgbClr val="A4DA9E">
                        <a:alpha val="50195"/>
                      </a:srgbClr>
                    </a:solidFill>
                  </a:tcPr>
                </a:tc>
                <a:tc>
                  <a:txBody>
                    <a:bodyPr/>
                    <a:lstStyle/>
                    <a:p>
                      <a:pPr marL="0" marR="0" lvl="0" indent="0" algn="l" defTabSz="914400" rtl="0" eaLnBrk="1" fontAlgn="base" latinLnBrk="0" hangingPunct="1">
                        <a:lnSpc>
                          <a:spcPct val="100000"/>
                        </a:lnSpc>
                        <a:spcBef>
                          <a:spcPct val="20000"/>
                        </a:spcBef>
                        <a:spcAft>
                          <a:spcPct val="0"/>
                        </a:spcAft>
                        <a:buClr>
                          <a:srgbClr val="4E84C4"/>
                        </a:buClr>
                        <a:buSzTx/>
                        <a:buFontTx/>
                        <a:buNone/>
                        <a:tabLst/>
                      </a:pPr>
                      <a:r>
                        <a:rPr kumimoji="0" lang="en-US" sz="1400" b="0" i="0" u="none" strike="noStrike" cap="none" normalizeH="0" baseline="0" dirty="0">
                          <a:ln>
                            <a:noFill/>
                          </a:ln>
                          <a:solidFill>
                            <a:schemeClr val="tx1"/>
                          </a:solidFill>
                          <a:effectLst/>
                          <a:latin typeface="Calibri" pitchFamily="34" charset="0"/>
                        </a:rPr>
                        <a:t>Functionality  is  rarely  used  in production</a:t>
                      </a:r>
                    </a:p>
                  </a:txBody>
                  <a:tcPr anchor="ctr" horzOverflow="overflow">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lnTlToBr>
                      <a:noFill/>
                    </a:lnTlToBr>
                    <a:lnBlToTr>
                      <a:noFill/>
                    </a:lnBlToTr>
                    <a:solidFill>
                      <a:srgbClr val="A4DA9E">
                        <a:alpha val="50195"/>
                      </a:srgbClr>
                    </a:solidFill>
                  </a:tcPr>
                </a:tc>
                <a:extLst>
                  <a:ext uri="{0D108BD9-81ED-4DB2-BD59-A6C34878D82A}">
                    <a16:rowId xmlns:a16="http://schemas.microsoft.com/office/drawing/2014/main" val="10003"/>
                  </a:ext>
                </a:extLst>
              </a:tr>
            </a:tbl>
          </a:graphicData>
        </a:graphic>
      </p:graphicFrame>
      <p:graphicFrame>
        <p:nvGraphicFramePr>
          <p:cNvPr id="175124" name="Group 20">
            <a:extLst>
              <a:ext uri="{FF2B5EF4-FFF2-40B4-BE49-F238E27FC236}">
                <a16:creationId xmlns:a16="http://schemas.microsoft.com/office/drawing/2014/main" id="{3718384C-2BD3-0040-31C0-1583DADB8404}"/>
              </a:ext>
            </a:extLst>
          </p:cNvPr>
          <p:cNvGraphicFramePr>
            <a:graphicFrameLocks noGrp="1"/>
          </p:cNvGraphicFramePr>
          <p:nvPr>
            <p:extLst>
              <p:ext uri="{D42A27DB-BD31-4B8C-83A1-F6EECF244321}">
                <p14:modId xmlns:p14="http://schemas.microsoft.com/office/powerpoint/2010/main" val="728103800"/>
              </p:ext>
            </p:extLst>
          </p:nvPr>
        </p:nvGraphicFramePr>
        <p:xfrm>
          <a:off x="6096000" y="3959348"/>
          <a:ext cx="5366197" cy="2692829"/>
        </p:xfrm>
        <a:graphic>
          <a:graphicData uri="http://schemas.openxmlformats.org/drawingml/2006/table">
            <a:tbl>
              <a:tblPr/>
              <a:tblGrid>
                <a:gridCol w="1311483">
                  <a:extLst>
                    <a:ext uri="{9D8B030D-6E8A-4147-A177-3AD203B41FA5}">
                      <a16:colId xmlns:a16="http://schemas.microsoft.com/office/drawing/2014/main" val="20000"/>
                    </a:ext>
                  </a:extLst>
                </a:gridCol>
                <a:gridCol w="4054714">
                  <a:extLst>
                    <a:ext uri="{9D8B030D-6E8A-4147-A177-3AD203B41FA5}">
                      <a16:colId xmlns:a16="http://schemas.microsoft.com/office/drawing/2014/main" val="20001"/>
                    </a:ext>
                  </a:extLst>
                </a:gridCol>
              </a:tblGrid>
              <a:tr h="669011">
                <a:tc gridSpan="2">
                  <a:txBody>
                    <a:bodyPr/>
                    <a:lstStyle/>
                    <a:p>
                      <a:pPr marL="0" marR="0" lvl="0" indent="0" algn="ctr" defTabSz="914400" rtl="0" eaLnBrk="1" fontAlgn="base" latinLnBrk="0" hangingPunct="1">
                        <a:lnSpc>
                          <a:spcPct val="100000"/>
                        </a:lnSpc>
                        <a:spcBef>
                          <a:spcPct val="20000"/>
                        </a:spcBef>
                        <a:spcAft>
                          <a:spcPct val="0"/>
                        </a:spcAft>
                        <a:buClr>
                          <a:srgbClr val="4E84C4"/>
                        </a:buClr>
                        <a:buSzTx/>
                        <a:buFontTx/>
                        <a:buNone/>
                        <a:tabLst/>
                      </a:pPr>
                      <a:r>
                        <a:rPr kumimoji="0" lang="en-US" sz="1400" b="1" i="0" u="none" strike="noStrike" cap="none" normalizeH="0" baseline="0">
                          <a:ln>
                            <a:noFill/>
                          </a:ln>
                          <a:solidFill>
                            <a:schemeClr val="tx1"/>
                          </a:solidFill>
                          <a:effectLst/>
                          <a:latin typeface="Calibri" pitchFamily="34" charset="0"/>
                        </a:rPr>
                        <a:t>Business Criticality</a:t>
                      </a:r>
                    </a:p>
                    <a:p>
                      <a:pPr marL="0" marR="0" lvl="0" indent="0" algn="ctr" defTabSz="914400" rtl="0" eaLnBrk="1" fontAlgn="base" latinLnBrk="0" hangingPunct="1">
                        <a:lnSpc>
                          <a:spcPct val="100000"/>
                        </a:lnSpc>
                        <a:spcBef>
                          <a:spcPct val="20000"/>
                        </a:spcBef>
                        <a:spcAft>
                          <a:spcPct val="0"/>
                        </a:spcAft>
                        <a:buClr>
                          <a:srgbClr val="4E84C4"/>
                        </a:buClr>
                        <a:buSzTx/>
                        <a:buFontTx/>
                        <a:buNone/>
                        <a:tabLst/>
                      </a:pPr>
                      <a:r>
                        <a:rPr kumimoji="0" lang="en-US" sz="1200" b="0" i="0" u="none" strike="noStrike" cap="none" normalizeH="0" baseline="0">
                          <a:ln>
                            <a:noFill/>
                          </a:ln>
                          <a:solidFill>
                            <a:schemeClr val="tx1"/>
                          </a:solidFill>
                          <a:effectLst/>
                          <a:latin typeface="Calibri" pitchFamily="34" charset="0"/>
                        </a:rPr>
                        <a:t>Defined based on : Financial &amp; Consumer Impact</a:t>
                      </a:r>
                      <a:r>
                        <a:rPr kumimoji="0" lang="en-US" sz="1200" b="1" i="0" u="none" strike="noStrike" cap="none" normalizeH="0" baseline="0">
                          <a:ln>
                            <a:noFill/>
                          </a:ln>
                          <a:solidFill>
                            <a:schemeClr val="tx1"/>
                          </a:solidFill>
                          <a:effectLst/>
                          <a:latin typeface="Calibri" pitchFamily="34" charset="0"/>
                        </a:rPr>
                        <a:t>, </a:t>
                      </a:r>
                      <a:r>
                        <a:rPr kumimoji="0" lang="en-US" sz="1200" b="0" i="0" u="none" strike="noStrike" cap="none" normalizeH="0" baseline="0">
                          <a:ln>
                            <a:noFill/>
                          </a:ln>
                          <a:solidFill>
                            <a:schemeClr val="tx1"/>
                          </a:solidFill>
                          <a:effectLst/>
                          <a:latin typeface="Calibri" pitchFamily="34" charset="0"/>
                        </a:rPr>
                        <a:t>Potential Regulatory impact, </a:t>
                      </a:r>
                      <a:endParaRPr kumimoji="0" lang="en-US" sz="1200" b="1" i="0" u="none" strike="noStrike" cap="none" normalizeH="0" baseline="0">
                        <a:ln>
                          <a:noFill/>
                        </a:ln>
                        <a:solidFill>
                          <a:schemeClr val="tx1"/>
                        </a:solidFill>
                        <a:effectLst/>
                        <a:latin typeface="Calibri" pitchFamily="34" charset="0"/>
                      </a:endParaRPr>
                    </a:p>
                  </a:txBody>
                  <a:tcPr marT="45711" marB="45711" anchor="ctr" anchorCtr="1" horzOverflow="overflow">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lnTlToBr>
                      <a:noFill/>
                    </a:lnTlToBr>
                    <a:lnBlToTr>
                      <a:noFill/>
                    </a:lnBlToTr>
                    <a:solidFill>
                      <a:srgbClr val="FBB034"/>
                    </a:solidFill>
                  </a:tcPr>
                </a:tc>
                <a:tc hMerge="1">
                  <a:txBody>
                    <a:bodyPr/>
                    <a:lstStyle/>
                    <a:p>
                      <a:endParaRPr lang="en-US"/>
                    </a:p>
                  </a:txBody>
                  <a:tcPr/>
                </a:tc>
                <a:extLst>
                  <a:ext uri="{0D108BD9-81ED-4DB2-BD59-A6C34878D82A}">
                    <a16:rowId xmlns:a16="http://schemas.microsoft.com/office/drawing/2014/main" val="10000"/>
                  </a:ext>
                </a:extLst>
              </a:tr>
              <a:tr h="508278">
                <a:tc>
                  <a:txBody>
                    <a:bodyPr/>
                    <a:lstStyle/>
                    <a:p>
                      <a:pPr marL="0" marR="0" lvl="0" indent="0" algn="l" defTabSz="914400" rtl="0" eaLnBrk="1" fontAlgn="base" latinLnBrk="0" hangingPunct="1">
                        <a:lnSpc>
                          <a:spcPct val="100000"/>
                        </a:lnSpc>
                        <a:spcBef>
                          <a:spcPct val="20000"/>
                        </a:spcBef>
                        <a:spcAft>
                          <a:spcPct val="0"/>
                        </a:spcAft>
                        <a:buClr>
                          <a:srgbClr val="4E84C4"/>
                        </a:buClr>
                        <a:buSzTx/>
                        <a:buFontTx/>
                        <a:buNone/>
                        <a:tabLst/>
                      </a:pPr>
                      <a:r>
                        <a:rPr kumimoji="0" lang="en-US" sz="1400" b="0" i="0" u="none" strike="noStrike" cap="none" normalizeH="0" baseline="0">
                          <a:ln>
                            <a:noFill/>
                          </a:ln>
                          <a:solidFill>
                            <a:schemeClr val="tx1"/>
                          </a:solidFill>
                          <a:effectLst/>
                          <a:latin typeface="Calibri" pitchFamily="34" charset="0"/>
                        </a:rPr>
                        <a:t>High</a:t>
                      </a:r>
                    </a:p>
                  </a:txBody>
                  <a:tcPr marT="45711" marB="45711" horzOverflow="overflow">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lnTlToBr>
                      <a:noFill/>
                    </a:lnTlToBr>
                    <a:lnBlToTr>
                      <a:noFill/>
                    </a:lnBlToTr>
                    <a:solidFill>
                      <a:srgbClr val="FFDCB9">
                        <a:alpha val="50195"/>
                      </a:srgbClr>
                    </a:solidFill>
                  </a:tcPr>
                </a:tc>
                <a:tc>
                  <a:txBody>
                    <a:bodyPr/>
                    <a:lstStyle/>
                    <a:p>
                      <a:pPr marL="0" marR="0" lvl="0" indent="0" algn="l" defTabSz="914400" rtl="0" eaLnBrk="1" fontAlgn="base" latinLnBrk="0" hangingPunct="1">
                        <a:lnSpc>
                          <a:spcPct val="100000"/>
                        </a:lnSpc>
                        <a:spcBef>
                          <a:spcPct val="20000"/>
                        </a:spcBef>
                        <a:spcAft>
                          <a:spcPct val="0"/>
                        </a:spcAft>
                        <a:buClr>
                          <a:srgbClr val="4E84C4"/>
                        </a:buClr>
                        <a:buSzTx/>
                        <a:buFontTx/>
                        <a:buNone/>
                        <a:tabLst/>
                      </a:pPr>
                      <a:r>
                        <a:rPr kumimoji="0" lang="en-US" sz="1400" b="0" i="0" u="none" strike="noStrike" cap="none" normalizeH="0" baseline="0">
                          <a:ln>
                            <a:noFill/>
                          </a:ln>
                          <a:solidFill>
                            <a:schemeClr val="tx1"/>
                          </a:solidFill>
                          <a:effectLst/>
                          <a:latin typeface="Calibri" pitchFamily="34" charset="0"/>
                        </a:rPr>
                        <a:t>If  the  vulnerability  could  affect  critical business  process</a:t>
                      </a:r>
                    </a:p>
                  </a:txBody>
                  <a:tcPr marL="45720" marR="0" marT="45711" marB="45711" horzOverflow="overflow">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lnTlToBr>
                      <a:noFill/>
                    </a:lnTlToBr>
                    <a:lnBlToTr>
                      <a:noFill/>
                    </a:lnBlToTr>
                    <a:solidFill>
                      <a:srgbClr val="FFDCB9">
                        <a:alpha val="50195"/>
                      </a:srgbClr>
                    </a:solidFill>
                  </a:tcPr>
                </a:tc>
                <a:extLst>
                  <a:ext uri="{0D108BD9-81ED-4DB2-BD59-A6C34878D82A}">
                    <a16:rowId xmlns:a16="http://schemas.microsoft.com/office/drawing/2014/main" val="10001"/>
                  </a:ext>
                </a:extLst>
              </a:tr>
              <a:tr h="759436">
                <a:tc>
                  <a:txBody>
                    <a:bodyPr/>
                    <a:lstStyle/>
                    <a:p>
                      <a:pPr marL="0" marR="0" lvl="0" indent="0" algn="l" defTabSz="914400" rtl="0" eaLnBrk="1" fontAlgn="base" latinLnBrk="0" hangingPunct="1">
                        <a:lnSpc>
                          <a:spcPct val="100000"/>
                        </a:lnSpc>
                        <a:spcBef>
                          <a:spcPct val="20000"/>
                        </a:spcBef>
                        <a:spcAft>
                          <a:spcPct val="0"/>
                        </a:spcAft>
                        <a:buClr>
                          <a:srgbClr val="4E84C4"/>
                        </a:buClr>
                        <a:buSzTx/>
                        <a:buFontTx/>
                        <a:buNone/>
                        <a:tabLst/>
                      </a:pPr>
                      <a:r>
                        <a:rPr kumimoji="0" lang="en-US" sz="1400" b="0" i="0" u="none" strike="noStrike" cap="none" normalizeH="0" baseline="0">
                          <a:ln>
                            <a:noFill/>
                          </a:ln>
                          <a:solidFill>
                            <a:schemeClr val="tx1"/>
                          </a:solidFill>
                          <a:effectLst/>
                          <a:latin typeface="Calibri" pitchFamily="34" charset="0"/>
                        </a:rPr>
                        <a:t>Medium</a:t>
                      </a:r>
                    </a:p>
                  </a:txBody>
                  <a:tcPr marT="45711" marB="45711" horzOverflow="overflow">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lnTlToBr>
                      <a:noFill/>
                    </a:lnTlToBr>
                    <a:lnBlToTr>
                      <a:noFill/>
                    </a:lnBlToTr>
                    <a:solidFill>
                      <a:srgbClr val="FFDCB9">
                        <a:alpha val="50195"/>
                      </a:srgbClr>
                    </a:solidFill>
                  </a:tcPr>
                </a:tc>
                <a:tc>
                  <a:txBody>
                    <a:bodyPr/>
                    <a:lstStyle/>
                    <a:p>
                      <a:pPr marL="0" marR="0" lvl="0" indent="0" algn="l" defTabSz="914400" rtl="0" eaLnBrk="1" fontAlgn="base" latinLnBrk="0" hangingPunct="1">
                        <a:lnSpc>
                          <a:spcPct val="100000"/>
                        </a:lnSpc>
                        <a:spcBef>
                          <a:spcPct val="20000"/>
                        </a:spcBef>
                        <a:spcAft>
                          <a:spcPct val="0"/>
                        </a:spcAft>
                        <a:buClr>
                          <a:srgbClr val="4E84C4"/>
                        </a:buClr>
                        <a:buSzTx/>
                        <a:buFontTx/>
                        <a:buNone/>
                        <a:tabLst/>
                      </a:pPr>
                      <a:r>
                        <a:rPr kumimoji="0" lang="en-US" sz="1400" b="0" i="0" u="none" strike="noStrike" cap="none" normalizeH="0" baseline="0">
                          <a:ln>
                            <a:noFill/>
                          </a:ln>
                          <a:solidFill>
                            <a:schemeClr val="tx1"/>
                          </a:solidFill>
                          <a:effectLst/>
                          <a:latin typeface="Calibri" pitchFamily="34" charset="0"/>
                        </a:rPr>
                        <a:t>If  the  vulnerability  could  affect  supporting activities  of </a:t>
                      </a:r>
                    </a:p>
                    <a:p>
                      <a:pPr marL="0" marR="0" lvl="0" indent="0" algn="l" defTabSz="914400" rtl="0" eaLnBrk="1" fontAlgn="base" latinLnBrk="0" hangingPunct="1">
                        <a:lnSpc>
                          <a:spcPct val="100000"/>
                        </a:lnSpc>
                        <a:spcBef>
                          <a:spcPct val="20000"/>
                        </a:spcBef>
                        <a:spcAft>
                          <a:spcPct val="0"/>
                        </a:spcAft>
                        <a:buClr>
                          <a:srgbClr val="4E84C4"/>
                        </a:buClr>
                        <a:buSzTx/>
                        <a:buFontTx/>
                        <a:buNone/>
                        <a:tabLst/>
                      </a:pPr>
                      <a:r>
                        <a:rPr kumimoji="0" lang="en-US" sz="1400" b="0" i="0" u="none" strike="noStrike" cap="none" normalizeH="0" baseline="0">
                          <a:ln>
                            <a:noFill/>
                          </a:ln>
                          <a:solidFill>
                            <a:schemeClr val="tx1"/>
                          </a:solidFill>
                          <a:effectLst/>
                          <a:latin typeface="Calibri" pitchFamily="34" charset="0"/>
                        </a:rPr>
                        <a:t>Business  process</a:t>
                      </a:r>
                    </a:p>
                  </a:txBody>
                  <a:tcPr marL="45720" marR="0" marT="45711" marB="45711" horzOverflow="overflow">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lnTlToBr>
                      <a:noFill/>
                    </a:lnTlToBr>
                    <a:lnBlToTr>
                      <a:noFill/>
                    </a:lnBlToTr>
                    <a:solidFill>
                      <a:srgbClr val="FFDCB9">
                        <a:alpha val="50195"/>
                      </a:srgbClr>
                    </a:solidFill>
                  </a:tcPr>
                </a:tc>
                <a:extLst>
                  <a:ext uri="{0D108BD9-81ED-4DB2-BD59-A6C34878D82A}">
                    <a16:rowId xmlns:a16="http://schemas.microsoft.com/office/drawing/2014/main" val="10002"/>
                  </a:ext>
                </a:extLst>
              </a:tr>
              <a:tr h="717576">
                <a:tc>
                  <a:txBody>
                    <a:bodyPr/>
                    <a:lstStyle/>
                    <a:p>
                      <a:pPr marL="0" marR="0" lvl="0" indent="0" algn="l" defTabSz="914400" rtl="0" eaLnBrk="1" fontAlgn="base" latinLnBrk="0" hangingPunct="1">
                        <a:lnSpc>
                          <a:spcPct val="100000"/>
                        </a:lnSpc>
                        <a:spcBef>
                          <a:spcPct val="20000"/>
                        </a:spcBef>
                        <a:spcAft>
                          <a:spcPct val="0"/>
                        </a:spcAft>
                        <a:buClr>
                          <a:srgbClr val="4E84C4"/>
                        </a:buClr>
                        <a:buSzTx/>
                        <a:buFontTx/>
                        <a:buNone/>
                        <a:tabLst/>
                      </a:pPr>
                      <a:r>
                        <a:rPr kumimoji="0" lang="en-US" sz="1400" b="0" i="0" u="none" strike="noStrike" cap="none" normalizeH="0" baseline="0">
                          <a:ln>
                            <a:noFill/>
                          </a:ln>
                          <a:solidFill>
                            <a:schemeClr val="tx1"/>
                          </a:solidFill>
                          <a:effectLst/>
                          <a:latin typeface="Calibri" pitchFamily="34" charset="0"/>
                        </a:rPr>
                        <a:t>Low</a:t>
                      </a:r>
                    </a:p>
                  </a:txBody>
                  <a:tcPr marT="45711" marB="45711" horzOverflow="overflow">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lnTlToBr>
                      <a:noFill/>
                    </a:lnTlToBr>
                    <a:lnBlToTr>
                      <a:noFill/>
                    </a:lnBlToTr>
                    <a:solidFill>
                      <a:srgbClr val="FFDCB9">
                        <a:alpha val="50195"/>
                      </a:srgbClr>
                    </a:solidFill>
                  </a:tcPr>
                </a:tc>
                <a:tc>
                  <a:txBody>
                    <a:bodyPr/>
                    <a:lstStyle/>
                    <a:p>
                      <a:pPr marL="0" marR="0" lvl="0" indent="0" algn="l" defTabSz="914400" rtl="0" eaLnBrk="1" fontAlgn="base" latinLnBrk="0" hangingPunct="1">
                        <a:lnSpc>
                          <a:spcPct val="100000"/>
                        </a:lnSpc>
                        <a:spcBef>
                          <a:spcPct val="20000"/>
                        </a:spcBef>
                        <a:spcAft>
                          <a:spcPct val="0"/>
                        </a:spcAft>
                        <a:buClr>
                          <a:srgbClr val="4E84C4"/>
                        </a:buClr>
                        <a:buSzTx/>
                        <a:buFontTx/>
                        <a:buNone/>
                        <a:tabLst/>
                      </a:pPr>
                      <a:r>
                        <a:rPr kumimoji="0" lang="en-US" sz="1400" b="0" i="0" u="none" strike="noStrike" cap="none" normalizeH="0" baseline="0" dirty="0">
                          <a:ln>
                            <a:noFill/>
                          </a:ln>
                          <a:solidFill>
                            <a:schemeClr val="tx1"/>
                          </a:solidFill>
                          <a:effectLst/>
                          <a:latin typeface="Calibri" pitchFamily="34" charset="0"/>
                        </a:rPr>
                        <a:t>If  the  vulnerability  could  affect  individuals and  activities  that  are  not  necessarily related  to  business</a:t>
                      </a:r>
                    </a:p>
                  </a:txBody>
                  <a:tcPr marL="45720" marR="0" marT="45711" marB="45711" horzOverflow="overflow">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lnTlToBr>
                      <a:noFill/>
                    </a:lnTlToBr>
                    <a:lnBlToTr>
                      <a:noFill/>
                    </a:lnBlToTr>
                    <a:solidFill>
                      <a:srgbClr val="FFDCB9">
                        <a:alpha val="50195"/>
                      </a:srgbClr>
                    </a:solidFill>
                  </a:tcPr>
                </a:tc>
                <a:extLst>
                  <a:ext uri="{0D108BD9-81ED-4DB2-BD59-A6C34878D82A}">
                    <a16:rowId xmlns:a16="http://schemas.microsoft.com/office/drawing/2014/main" val="10003"/>
                  </a:ext>
                </a:extLst>
              </a:tr>
            </a:tbl>
          </a:graphicData>
        </a:graphic>
      </p:graphicFrame>
      <p:grpSp>
        <p:nvGrpSpPr>
          <p:cNvPr id="10276" name="Group 70">
            <a:extLst>
              <a:ext uri="{FF2B5EF4-FFF2-40B4-BE49-F238E27FC236}">
                <a16:creationId xmlns:a16="http://schemas.microsoft.com/office/drawing/2014/main" id="{EE503357-B008-57BE-64C7-3F397191E78C}"/>
              </a:ext>
            </a:extLst>
          </p:cNvPr>
          <p:cNvGrpSpPr>
            <a:grpSpLocks/>
          </p:cNvGrpSpPr>
          <p:nvPr/>
        </p:nvGrpSpPr>
        <p:grpSpPr bwMode="auto">
          <a:xfrm>
            <a:off x="1708150" y="1050591"/>
            <a:ext cx="3832225" cy="2778125"/>
            <a:chOff x="293" y="605"/>
            <a:chExt cx="2414" cy="1750"/>
          </a:xfrm>
        </p:grpSpPr>
        <p:sp>
          <p:nvSpPr>
            <p:cNvPr id="10277" name="Line 35">
              <a:extLst>
                <a:ext uri="{FF2B5EF4-FFF2-40B4-BE49-F238E27FC236}">
                  <a16:creationId xmlns:a16="http://schemas.microsoft.com/office/drawing/2014/main" id="{7C04B2FB-078C-E130-22BB-38D3AB8636E5}"/>
                </a:ext>
              </a:extLst>
            </p:cNvPr>
            <p:cNvSpPr>
              <a:spLocks noChangeShapeType="1"/>
            </p:cNvSpPr>
            <p:nvPr/>
          </p:nvSpPr>
          <p:spPr bwMode="auto">
            <a:xfrm>
              <a:off x="1130" y="2124"/>
              <a:ext cx="934" cy="1"/>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78" name="Text Box 36">
              <a:extLst>
                <a:ext uri="{FF2B5EF4-FFF2-40B4-BE49-F238E27FC236}">
                  <a16:creationId xmlns:a16="http://schemas.microsoft.com/office/drawing/2014/main" id="{09BF9093-81FA-7B99-26F8-B8F199306725}"/>
                </a:ext>
              </a:extLst>
            </p:cNvPr>
            <p:cNvSpPr txBox="1">
              <a:spLocks noChangeArrowheads="1"/>
            </p:cNvSpPr>
            <p:nvPr/>
          </p:nvSpPr>
          <p:spPr bwMode="auto">
            <a:xfrm rot="-5400000">
              <a:off x="335" y="680"/>
              <a:ext cx="313"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en-US" sz="1100">
                  <a:cs typeface="Arial" panose="020B0604020202020204" pitchFamily="34" charset="0"/>
                </a:rPr>
                <a:t>High</a:t>
              </a:r>
            </a:p>
          </p:txBody>
        </p:sp>
        <p:sp>
          <p:nvSpPr>
            <p:cNvPr id="10279" name="Text Box 37">
              <a:extLst>
                <a:ext uri="{FF2B5EF4-FFF2-40B4-BE49-F238E27FC236}">
                  <a16:creationId xmlns:a16="http://schemas.microsoft.com/office/drawing/2014/main" id="{BF50F7A0-AB5B-5B2F-579B-29C81356C76F}"/>
                </a:ext>
              </a:extLst>
            </p:cNvPr>
            <p:cNvSpPr txBox="1">
              <a:spLocks noChangeArrowheads="1"/>
            </p:cNvSpPr>
            <p:nvPr/>
          </p:nvSpPr>
          <p:spPr bwMode="auto">
            <a:xfrm>
              <a:off x="1078" y="2161"/>
              <a:ext cx="101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1400">
                  <a:cs typeface="Arial" panose="020B0604020202020204" pitchFamily="34" charset="0"/>
                </a:rPr>
                <a:t>Business  Criticality</a:t>
              </a:r>
            </a:p>
          </p:txBody>
        </p:sp>
        <p:sp>
          <p:nvSpPr>
            <p:cNvPr id="10280" name="Text Box 38">
              <a:extLst>
                <a:ext uri="{FF2B5EF4-FFF2-40B4-BE49-F238E27FC236}">
                  <a16:creationId xmlns:a16="http://schemas.microsoft.com/office/drawing/2014/main" id="{E92AA2DA-F15A-63DB-0586-8B8A451176B3}"/>
                </a:ext>
              </a:extLst>
            </p:cNvPr>
            <p:cNvSpPr txBox="1">
              <a:spLocks noChangeArrowheads="1"/>
            </p:cNvSpPr>
            <p:nvPr/>
          </p:nvSpPr>
          <p:spPr bwMode="auto">
            <a:xfrm rot="16200000">
              <a:off x="-131" y="1219"/>
              <a:ext cx="104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1400">
                  <a:cs typeface="Arial" panose="020B0604020202020204" pitchFamily="34" charset="0"/>
                </a:rPr>
                <a:t>Usage in Production</a:t>
              </a:r>
            </a:p>
          </p:txBody>
        </p:sp>
        <p:sp>
          <p:nvSpPr>
            <p:cNvPr id="10281" name="Line 39">
              <a:extLst>
                <a:ext uri="{FF2B5EF4-FFF2-40B4-BE49-F238E27FC236}">
                  <a16:creationId xmlns:a16="http://schemas.microsoft.com/office/drawing/2014/main" id="{89E43DCE-9EEC-0672-BD69-1610BE57CAFC}"/>
                </a:ext>
              </a:extLst>
            </p:cNvPr>
            <p:cNvSpPr>
              <a:spLocks noChangeShapeType="1"/>
            </p:cNvSpPr>
            <p:nvPr/>
          </p:nvSpPr>
          <p:spPr bwMode="auto">
            <a:xfrm flipV="1">
              <a:off x="492" y="1021"/>
              <a:ext cx="1" cy="601"/>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82" name="Text Box 40">
              <a:extLst>
                <a:ext uri="{FF2B5EF4-FFF2-40B4-BE49-F238E27FC236}">
                  <a16:creationId xmlns:a16="http://schemas.microsoft.com/office/drawing/2014/main" id="{D4AFCC57-27E7-2952-4C96-7BF5B3943E36}"/>
                </a:ext>
              </a:extLst>
            </p:cNvPr>
            <p:cNvSpPr txBox="1">
              <a:spLocks noChangeArrowheads="1"/>
            </p:cNvSpPr>
            <p:nvPr/>
          </p:nvSpPr>
          <p:spPr bwMode="auto">
            <a:xfrm>
              <a:off x="610" y="2061"/>
              <a:ext cx="431"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en-US" sz="1100">
                  <a:cs typeface="Arial" panose="020B0604020202020204" pitchFamily="34" charset="0"/>
                </a:rPr>
                <a:t>Low</a:t>
              </a:r>
            </a:p>
          </p:txBody>
        </p:sp>
        <p:sp>
          <p:nvSpPr>
            <p:cNvPr id="10283" name="Text Box 41">
              <a:extLst>
                <a:ext uri="{FF2B5EF4-FFF2-40B4-BE49-F238E27FC236}">
                  <a16:creationId xmlns:a16="http://schemas.microsoft.com/office/drawing/2014/main" id="{933E339B-7A51-672E-C090-FBC59FC29A7F}"/>
                </a:ext>
              </a:extLst>
            </p:cNvPr>
            <p:cNvSpPr txBox="1">
              <a:spLocks noChangeArrowheads="1"/>
            </p:cNvSpPr>
            <p:nvPr/>
          </p:nvSpPr>
          <p:spPr bwMode="auto">
            <a:xfrm>
              <a:off x="2313" y="2035"/>
              <a:ext cx="39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en-US" sz="1200">
                  <a:cs typeface="Arial" panose="020B0604020202020204" pitchFamily="34" charset="0"/>
                </a:rPr>
                <a:t>High</a:t>
              </a:r>
            </a:p>
          </p:txBody>
        </p:sp>
        <p:sp>
          <p:nvSpPr>
            <p:cNvPr id="10284" name="Text Box 42">
              <a:extLst>
                <a:ext uri="{FF2B5EF4-FFF2-40B4-BE49-F238E27FC236}">
                  <a16:creationId xmlns:a16="http://schemas.microsoft.com/office/drawing/2014/main" id="{4825A32A-5203-0B2F-7A45-046EA8C1EF6E}"/>
                </a:ext>
              </a:extLst>
            </p:cNvPr>
            <p:cNvSpPr txBox="1">
              <a:spLocks noChangeArrowheads="1"/>
            </p:cNvSpPr>
            <p:nvPr/>
          </p:nvSpPr>
          <p:spPr bwMode="auto">
            <a:xfrm rot="-5400000">
              <a:off x="316" y="1797"/>
              <a:ext cx="39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spcBef>
                  <a:spcPct val="50000"/>
                </a:spcBef>
              </a:pPr>
              <a:r>
                <a:rPr lang="en-US" altLang="en-US" sz="1200">
                  <a:cs typeface="Arial" panose="020B0604020202020204" pitchFamily="34" charset="0"/>
                </a:rPr>
                <a:t>Low</a:t>
              </a:r>
            </a:p>
          </p:txBody>
        </p:sp>
        <p:sp>
          <p:nvSpPr>
            <p:cNvPr id="10285" name="AutoShape 43">
              <a:extLst>
                <a:ext uri="{FF2B5EF4-FFF2-40B4-BE49-F238E27FC236}">
                  <a16:creationId xmlns:a16="http://schemas.microsoft.com/office/drawing/2014/main" id="{2563ABBC-7A87-FF43-02B1-B46EAEA198A7}"/>
                </a:ext>
              </a:extLst>
            </p:cNvPr>
            <p:cNvSpPr>
              <a:spLocks noChangeArrowheads="1"/>
            </p:cNvSpPr>
            <p:nvPr/>
          </p:nvSpPr>
          <p:spPr bwMode="auto">
            <a:xfrm>
              <a:off x="737" y="1999"/>
              <a:ext cx="170" cy="89"/>
            </a:xfrm>
            <a:prstGeom prst="flowChartConnector">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p>
          </p:txBody>
        </p:sp>
        <p:sp>
          <p:nvSpPr>
            <p:cNvPr id="10286" name="Rectangle 44">
              <a:extLst>
                <a:ext uri="{FF2B5EF4-FFF2-40B4-BE49-F238E27FC236}">
                  <a16:creationId xmlns:a16="http://schemas.microsoft.com/office/drawing/2014/main" id="{1EE81FB4-3CFE-8DEB-1D0A-AFC22B45973D}"/>
                </a:ext>
              </a:extLst>
            </p:cNvPr>
            <p:cNvSpPr>
              <a:spLocks noChangeArrowheads="1"/>
            </p:cNvSpPr>
            <p:nvPr/>
          </p:nvSpPr>
          <p:spPr bwMode="auto">
            <a:xfrm>
              <a:off x="610" y="654"/>
              <a:ext cx="966" cy="693"/>
            </a:xfrm>
            <a:prstGeom prst="rect">
              <a:avLst/>
            </a:prstGeom>
            <a:solidFill>
              <a:srgbClr val="FF0000"/>
            </a:solidFill>
            <a:ln w="12700" algn="ctr">
              <a:solidFill>
                <a:srgbClr val="969696"/>
              </a:solidFill>
              <a:miter lim="800000"/>
              <a:headEnd/>
              <a:tailEnd/>
            </a:ln>
          </p:spPr>
          <p:txBody>
            <a:bodyPr wrap="none" anchor="ctr"/>
            <a:lstStyle/>
            <a:p>
              <a:r>
                <a:rPr lang="en-US" altLang="en-US" sz="1400"/>
                <a:t>Priority – 1</a:t>
              </a:r>
            </a:p>
            <a:p>
              <a:r>
                <a:rPr lang="en-US" altLang="en-US" sz="1400"/>
                <a:t>(P1)</a:t>
              </a:r>
            </a:p>
          </p:txBody>
        </p:sp>
        <p:sp>
          <p:nvSpPr>
            <p:cNvPr id="10287" name="Rectangle 45">
              <a:extLst>
                <a:ext uri="{FF2B5EF4-FFF2-40B4-BE49-F238E27FC236}">
                  <a16:creationId xmlns:a16="http://schemas.microsoft.com/office/drawing/2014/main" id="{7BD3E665-D8C5-BC98-311C-DCD34943D102}"/>
                </a:ext>
              </a:extLst>
            </p:cNvPr>
            <p:cNvSpPr>
              <a:spLocks noChangeArrowheads="1"/>
            </p:cNvSpPr>
            <p:nvPr/>
          </p:nvSpPr>
          <p:spPr bwMode="auto">
            <a:xfrm>
              <a:off x="1576" y="1347"/>
              <a:ext cx="1001" cy="691"/>
            </a:xfrm>
            <a:prstGeom prst="rect">
              <a:avLst/>
            </a:prstGeom>
            <a:solidFill>
              <a:srgbClr val="FF9900"/>
            </a:solidFill>
            <a:ln w="12700" algn="ctr">
              <a:solidFill>
                <a:schemeClr val="accent2"/>
              </a:solidFill>
              <a:miter lim="800000"/>
              <a:headEnd/>
              <a:tailEnd/>
            </a:ln>
          </p:spPr>
          <p:txBody>
            <a:bodyPr wrap="none" anchor="ctr"/>
            <a:lstStyle/>
            <a:p>
              <a:r>
                <a:rPr lang="en-US" altLang="en-US" sz="1400"/>
                <a:t>Priority – 2</a:t>
              </a:r>
            </a:p>
            <a:p>
              <a:r>
                <a:rPr lang="en-US" altLang="en-US" sz="1400"/>
                <a:t>(P2)</a:t>
              </a:r>
            </a:p>
          </p:txBody>
        </p:sp>
        <p:sp>
          <p:nvSpPr>
            <p:cNvPr id="10288" name="Rectangle 46">
              <a:extLst>
                <a:ext uri="{FF2B5EF4-FFF2-40B4-BE49-F238E27FC236}">
                  <a16:creationId xmlns:a16="http://schemas.microsoft.com/office/drawing/2014/main" id="{F200FE84-5962-F2FF-4354-8F36F85BC527}"/>
                </a:ext>
              </a:extLst>
            </p:cNvPr>
            <p:cNvSpPr>
              <a:spLocks noChangeArrowheads="1"/>
            </p:cNvSpPr>
            <p:nvPr/>
          </p:nvSpPr>
          <p:spPr bwMode="auto">
            <a:xfrm>
              <a:off x="610" y="1347"/>
              <a:ext cx="966" cy="689"/>
            </a:xfrm>
            <a:prstGeom prst="rect">
              <a:avLst/>
            </a:prstGeom>
            <a:solidFill>
              <a:srgbClr val="99CC00"/>
            </a:solidFill>
            <a:ln w="12700" algn="ctr">
              <a:solidFill>
                <a:srgbClr val="969696"/>
              </a:solidFill>
              <a:miter lim="800000"/>
              <a:headEnd/>
              <a:tailEnd/>
            </a:ln>
          </p:spPr>
          <p:txBody>
            <a:bodyPr wrap="none" anchor="ctr"/>
            <a:lstStyle/>
            <a:p>
              <a:r>
                <a:rPr lang="en-US" altLang="en-US" sz="1400"/>
                <a:t>Priority – 3</a:t>
              </a:r>
            </a:p>
            <a:p>
              <a:r>
                <a:rPr lang="en-US" altLang="en-US" sz="1400"/>
                <a:t>(P3)</a:t>
              </a:r>
            </a:p>
          </p:txBody>
        </p:sp>
        <p:sp>
          <p:nvSpPr>
            <p:cNvPr id="10289" name="Rectangle 47">
              <a:extLst>
                <a:ext uri="{FF2B5EF4-FFF2-40B4-BE49-F238E27FC236}">
                  <a16:creationId xmlns:a16="http://schemas.microsoft.com/office/drawing/2014/main" id="{98CB125E-C21E-9BF8-BBE6-9AA87A794AED}"/>
                </a:ext>
              </a:extLst>
            </p:cNvPr>
            <p:cNvSpPr>
              <a:spLocks noChangeArrowheads="1"/>
            </p:cNvSpPr>
            <p:nvPr/>
          </p:nvSpPr>
          <p:spPr bwMode="auto">
            <a:xfrm>
              <a:off x="1576" y="654"/>
              <a:ext cx="1001" cy="693"/>
            </a:xfrm>
            <a:prstGeom prst="rect">
              <a:avLst/>
            </a:prstGeom>
            <a:solidFill>
              <a:srgbClr val="FF0000"/>
            </a:solidFill>
            <a:ln w="12700" algn="ctr">
              <a:solidFill>
                <a:srgbClr val="969696"/>
              </a:solidFill>
              <a:miter lim="800000"/>
              <a:headEnd/>
              <a:tailEnd/>
            </a:ln>
          </p:spPr>
          <p:txBody>
            <a:bodyPr wrap="none" anchor="ctr"/>
            <a:lstStyle/>
            <a:p>
              <a:r>
                <a:rPr lang="en-US" altLang="en-US" sz="1400"/>
                <a:t>Priority – 1</a:t>
              </a:r>
            </a:p>
            <a:p>
              <a:r>
                <a:rPr lang="en-US" altLang="en-US" sz="1400"/>
                <a:t>(P1)</a:t>
              </a:r>
            </a:p>
          </p:txBody>
        </p:sp>
        <p:sp>
          <p:nvSpPr>
            <p:cNvPr id="10290" name="Line 48">
              <a:extLst>
                <a:ext uri="{FF2B5EF4-FFF2-40B4-BE49-F238E27FC236}">
                  <a16:creationId xmlns:a16="http://schemas.microsoft.com/office/drawing/2014/main" id="{D666913F-CF76-3EFC-05D8-B547077F92B7}"/>
                </a:ext>
              </a:extLst>
            </p:cNvPr>
            <p:cNvSpPr>
              <a:spLocks noChangeShapeType="1"/>
            </p:cNvSpPr>
            <p:nvPr/>
          </p:nvSpPr>
          <p:spPr bwMode="auto">
            <a:xfrm>
              <a:off x="610" y="1347"/>
              <a:ext cx="1967" cy="0"/>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91" name="AutoShape 49">
              <a:extLst>
                <a:ext uri="{FF2B5EF4-FFF2-40B4-BE49-F238E27FC236}">
                  <a16:creationId xmlns:a16="http://schemas.microsoft.com/office/drawing/2014/main" id="{A6E9C0FF-35B3-0A92-467D-70857491B1F0}"/>
                </a:ext>
              </a:extLst>
            </p:cNvPr>
            <p:cNvSpPr>
              <a:spLocks noChangeArrowheads="1"/>
            </p:cNvSpPr>
            <p:nvPr/>
          </p:nvSpPr>
          <p:spPr bwMode="auto">
            <a:xfrm>
              <a:off x="610" y="1999"/>
              <a:ext cx="170" cy="89"/>
            </a:xfrm>
            <a:prstGeom prst="flowChartConnector">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p>
          </p:txBody>
        </p:sp>
        <p:sp>
          <p:nvSpPr>
            <p:cNvPr id="10292" name="AutoShape 50">
              <a:extLst>
                <a:ext uri="{FF2B5EF4-FFF2-40B4-BE49-F238E27FC236}">
                  <a16:creationId xmlns:a16="http://schemas.microsoft.com/office/drawing/2014/main" id="{B2A7C3B5-9B0A-D5BE-AFEE-1405E78A65AA}"/>
                </a:ext>
              </a:extLst>
            </p:cNvPr>
            <p:cNvSpPr>
              <a:spLocks noChangeArrowheads="1"/>
            </p:cNvSpPr>
            <p:nvPr/>
          </p:nvSpPr>
          <p:spPr bwMode="auto">
            <a:xfrm>
              <a:off x="737" y="1909"/>
              <a:ext cx="170" cy="90"/>
            </a:xfrm>
            <a:prstGeom prst="flowChartConnector">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p>
          </p:txBody>
        </p:sp>
        <p:sp>
          <p:nvSpPr>
            <p:cNvPr id="10293" name="AutoShape 51">
              <a:extLst>
                <a:ext uri="{FF2B5EF4-FFF2-40B4-BE49-F238E27FC236}">
                  <a16:creationId xmlns:a16="http://schemas.microsoft.com/office/drawing/2014/main" id="{39F7FD24-05FB-97F4-DBF3-C5412C94DB52}"/>
                </a:ext>
              </a:extLst>
            </p:cNvPr>
            <p:cNvSpPr>
              <a:spLocks noChangeArrowheads="1"/>
            </p:cNvSpPr>
            <p:nvPr/>
          </p:nvSpPr>
          <p:spPr bwMode="auto">
            <a:xfrm>
              <a:off x="993" y="1940"/>
              <a:ext cx="170" cy="89"/>
            </a:xfrm>
            <a:prstGeom prst="flowChartConnector">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p>
          </p:txBody>
        </p:sp>
      </p:gr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9EDA63F5-2FA3-7F32-0CC0-83C298BDCB65}"/>
              </a:ext>
            </a:extLst>
          </p:cNvPr>
          <p:cNvSpPr>
            <a:spLocks noGrp="1"/>
          </p:cNvSpPr>
          <p:nvPr>
            <p:ph type="title"/>
          </p:nvPr>
        </p:nvSpPr>
        <p:spPr/>
        <p:txBody>
          <a:bodyPr>
            <a:normAutofit fontScale="90000"/>
          </a:bodyPr>
          <a:lstStyle/>
          <a:p>
            <a:br>
              <a:rPr lang="en-US" altLang="en-US"/>
            </a:br>
            <a:r>
              <a:rPr lang="en-US" altLang="en-US"/>
              <a:t>What is a Test Case?</a:t>
            </a:r>
            <a:br>
              <a:rPr lang="en-US" altLang="en-US"/>
            </a:br>
            <a:endParaRPr lang="en-US" altLang="en-US"/>
          </a:p>
        </p:txBody>
      </p:sp>
      <p:sp>
        <p:nvSpPr>
          <p:cNvPr id="11267" name="Content Placeholder 2">
            <a:extLst>
              <a:ext uri="{FF2B5EF4-FFF2-40B4-BE49-F238E27FC236}">
                <a16:creationId xmlns:a16="http://schemas.microsoft.com/office/drawing/2014/main" id="{F6F3F91B-0BC6-394C-14D8-B7B7115AB2EE}"/>
              </a:ext>
            </a:extLst>
          </p:cNvPr>
          <p:cNvSpPr>
            <a:spLocks noGrp="1"/>
          </p:cNvSpPr>
          <p:nvPr>
            <p:ph idx="1"/>
          </p:nvPr>
        </p:nvSpPr>
        <p:spPr/>
        <p:txBody>
          <a:bodyPr>
            <a:normAutofit fontScale="92500" lnSpcReduction="10000"/>
          </a:bodyPr>
          <a:lstStyle/>
          <a:p>
            <a:pPr>
              <a:buFont typeface="Wingdings" pitchFamily="2" charset="2"/>
              <a:buChar char="§"/>
            </a:pPr>
            <a:r>
              <a:rPr lang="en-US" altLang="en-US"/>
              <a:t>It is the smallest unit of Testing</a:t>
            </a:r>
          </a:p>
          <a:p>
            <a:pPr>
              <a:buFont typeface="Wingdings" pitchFamily="2" charset="2"/>
              <a:buChar char="§"/>
            </a:pPr>
            <a:endParaRPr lang="en-US" altLang="en-US"/>
          </a:p>
          <a:p>
            <a:pPr>
              <a:buFont typeface="Wingdings" pitchFamily="2" charset="2"/>
              <a:buChar char="§"/>
            </a:pPr>
            <a:r>
              <a:rPr lang="en-US" altLang="en-US"/>
              <a:t>A test case is a detailed procedure that fully  tests a feature or an aspect of a feature. Whereas the test plan describes what to test, a test case describes how to perform a particular test.</a:t>
            </a:r>
          </a:p>
          <a:p>
            <a:pPr>
              <a:buFont typeface="Wingdings" pitchFamily="2" charset="2"/>
              <a:buChar char="§"/>
            </a:pPr>
            <a:endParaRPr lang="en-US" altLang="en-US"/>
          </a:p>
          <a:p>
            <a:pPr>
              <a:buFont typeface="Wingdings" pitchFamily="2" charset="2"/>
              <a:buChar char="§"/>
            </a:pPr>
            <a:r>
              <a:rPr lang="en-US" altLang="en-US"/>
              <a:t>A test case has components that describes an input, action or event and an expected response, to determine if a feature of an application is working correctly.</a:t>
            </a:r>
          </a:p>
          <a:p>
            <a:pPr>
              <a:buFont typeface="Wingdings" pitchFamily="2" charset="2"/>
              <a:buChar char="§"/>
            </a:pPr>
            <a:endParaRPr lang="en-US" altLang="en-US"/>
          </a:p>
          <a:p>
            <a:pPr>
              <a:buFont typeface="Wingdings" pitchFamily="2" charset="2"/>
              <a:buChar char="§"/>
            </a:pPr>
            <a:r>
              <a:rPr lang="en-US" altLang="en-US"/>
              <a:t>Test cases must be written by a team member who thoroughly understands the function being tested.</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40B6B8F7-92AF-62C6-A33F-49957101BC79}"/>
              </a:ext>
            </a:extLst>
          </p:cNvPr>
          <p:cNvSpPr>
            <a:spLocks noChangeArrowheads="1"/>
          </p:cNvSpPr>
          <p:nvPr/>
        </p:nvSpPr>
        <p:spPr bwMode="auto">
          <a:xfrm>
            <a:off x="1904999" y="914401"/>
            <a:ext cx="9099331"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buFont typeface="Wingdings" pitchFamily="2" charset="2"/>
              <a:buChar char="§"/>
            </a:pPr>
            <a:r>
              <a:rPr lang="en-US" altLang="en-US" sz="2400" dirty="0"/>
              <a:t>  Use Simple and Easy-to-Understand language</a:t>
            </a:r>
          </a:p>
          <a:p>
            <a:pPr>
              <a:buFont typeface="Wingdings" pitchFamily="2" charset="2"/>
              <a:buChar char="§"/>
            </a:pPr>
            <a:r>
              <a:rPr lang="en-US" altLang="en-US" sz="2400" dirty="0"/>
              <a:t>  Use Active voice while writing test cases For </a:t>
            </a:r>
            <a:r>
              <a:rPr lang="en-US" altLang="en-US" sz="2400" dirty="0" err="1"/>
              <a:t>eg.</a:t>
            </a:r>
            <a:endParaRPr lang="en-US" altLang="en-US" sz="2400" dirty="0"/>
          </a:p>
          <a:p>
            <a:pPr lvl="2">
              <a:buFont typeface="Arial" panose="020B0604020202020204" pitchFamily="34" charset="0"/>
              <a:buChar char="•"/>
            </a:pPr>
            <a:r>
              <a:rPr lang="en-US" altLang="en-US" sz="2400" dirty="0"/>
              <a:t>  Click on OK button</a:t>
            </a:r>
          </a:p>
          <a:p>
            <a:pPr lvl="2">
              <a:buFont typeface="Arial" panose="020B0604020202020204" pitchFamily="34" charset="0"/>
              <a:buChar char="•"/>
            </a:pPr>
            <a:r>
              <a:rPr lang="en-US" altLang="en-US" sz="2400" dirty="0"/>
              <a:t>  Navigate to the account Summary page.</a:t>
            </a:r>
          </a:p>
          <a:p>
            <a:pPr>
              <a:buFont typeface="Wingdings" pitchFamily="2" charset="2"/>
              <a:buChar char="§"/>
            </a:pPr>
            <a:r>
              <a:rPr lang="en-US" altLang="en-US" sz="2400" dirty="0"/>
              <a:t>  Use words like “Verify” for starting any sentence in Test Case description For </a:t>
            </a:r>
            <a:r>
              <a:rPr lang="en-US" altLang="en-US" sz="2400" dirty="0" err="1"/>
              <a:t>eg.</a:t>
            </a:r>
            <a:endParaRPr lang="en-US" altLang="en-US" sz="2400" dirty="0"/>
          </a:p>
          <a:p>
            <a:pPr lvl="2">
              <a:buFont typeface="Arial" panose="020B0604020202020204" pitchFamily="34" charset="0"/>
              <a:buChar char="•"/>
            </a:pPr>
            <a:r>
              <a:rPr lang="en-US" altLang="en-US" sz="2400" dirty="0"/>
              <a:t>   Verify whether the account information gets displayed on clicking the “Account Summary” menu</a:t>
            </a:r>
          </a:p>
          <a:p>
            <a:pPr>
              <a:buFont typeface="Wingdings" pitchFamily="2" charset="2"/>
              <a:buChar char="§"/>
            </a:pPr>
            <a:r>
              <a:rPr lang="en-US" altLang="en-US" sz="2400" dirty="0"/>
              <a:t>  Use words like “Must” and use Future Tense for Expected Results. For </a:t>
            </a:r>
            <a:r>
              <a:rPr lang="en-US" altLang="en-US" sz="2400" dirty="0" err="1"/>
              <a:t>eg.</a:t>
            </a:r>
            <a:endParaRPr lang="en-US" altLang="en-US" sz="2400" dirty="0"/>
          </a:p>
          <a:p>
            <a:pPr lvl="2">
              <a:buFont typeface="Arial" panose="020B0604020202020204" pitchFamily="34" charset="0"/>
              <a:buChar char="•"/>
            </a:pPr>
            <a:r>
              <a:rPr lang="en-US" altLang="en-US" sz="2400" dirty="0"/>
              <a:t>  The application must display the account information screen</a:t>
            </a:r>
          </a:p>
          <a:p>
            <a:endParaRPr lang="en-US" altLang="en-US" sz="2400" dirty="0"/>
          </a:p>
          <a:p>
            <a:pPr>
              <a:buFont typeface="Wingdings" pitchFamily="2" charset="2"/>
              <a:buChar char="§"/>
            </a:pPr>
            <a:r>
              <a:rPr lang="en-US" altLang="en-US" sz="2400" dirty="0"/>
              <a:t>  The test case should have Test Case ID, Test Case Description, Test Steps, Test Step description, Expected Results, Priority and Requirement ID. Pre-requisites and Test Data need to be updated whenever required.</a:t>
            </a:r>
          </a:p>
          <a:p>
            <a:pPr>
              <a:buFont typeface="Arial" panose="020B0604020202020204" pitchFamily="34" charset="0"/>
              <a:buChar char="•"/>
            </a:pPr>
            <a:endParaRPr lang="en-US" altLang="en-US" sz="2400" dirty="0"/>
          </a:p>
        </p:txBody>
      </p:sp>
      <p:sp>
        <p:nvSpPr>
          <p:cNvPr id="4" name="Rectangle 3">
            <a:extLst>
              <a:ext uri="{FF2B5EF4-FFF2-40B4-BE49-F238E27FC236}">
                <a16:creationId xmlns:a16="http://schemas.microsoft.com/office/drawing/2014/main" id="{BDFA103C-8FB5-D32D-E40C-89692EAC48E6}"/>
              </a:ext>
            </a:extLst>
          </p:cNvPr>
          <p:cNvSpPr/>
          <p:nvPr/>
        </p:nvSpPr>
        <p:spPr>
          <a:xfrm>
            <a:off x="1608083" y="239111"/>
            <a:ext cx="6400800" cy="523875"/>
          </a:xfrm>
          <a:prstGeom prst="rect">
            <a:avLst/>
          </a:prstGeom>
        </p:spPr>
        <p:txBody>
          <a:bodyPr>
            <a:spAutoFit/>
          </a:bodyPr>
          <a:lstStyle/>
          <a:p>
            <a:pPr>
              <a:defRPr/>
            </a:pPr>
            <a:r>
              <a:rPr lang="en-US" sz="2800" dirty="0">
                <a:solidFill>
                  <a:srgbClr val="4E84C4"/>
                </a:solidFill>
                <a:latin typeface="+mj-lt"/>
                <a:ea typeface="+mj-ea"/>
                <a:cs typeface="+mj-cs"/>
              </a:rPr>
              <a:t>Language usage in Test Case writing </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940E100F-8AB3-DF00-ED75-A018C69ECA28}"/>
              </a:ext>
            </a:extLst>
          </p:cNvPr>
          <p:cNvSpPr>
            <a:spLocks noChangeArrowheads="1"/>
          </p:cNvSpPr>
          <p:nvPr/>
        </p:nvSpPr>
        <p:spPr bwMode="auto">
          <a:xfrm>
            <a:off x="1752600" y="1600201"/>
            <a:ext cx="8915400" cy="353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22238" indent="-122238" eaLnBrk="0" hangingPunct="0">
              <a:defRPr>
                <a:solidFill>
                  <a:schemeClr val="bg1"/>
                </a:solidFill>
                <a:latin typeface="Arial" panose="020B0604020202020204" pitchFamily="34" charset="0"/>
              </a:defRPr>
            </a:lvl1pPr>
            <a:lvl2pPr eaLnBrk="0" hangingPunct="0">
              <a:defRPr>
                <a:solidFill>
                  <a:schemeClr val="bg1"/>
                </a:solidFill>
                <a:latin typeface="Arial" panose="020B0604020202020204" pitchFamily="34" charset="0"/>
              </a:defRPr>
            </a:lvl2pPr>
            <a:lvl3pPr eaLnBrk="0" hangingPunct="0">
              <a:defRPr>
                <a:solidFill>
                  <a:schemeClr val="bg1"/>
                </a:solidFill>
                <a:latin typeface="Arial" panose="020B0604020202020204" pitchFamily="34" charset="0"/>
              </a:defRPr>
            </a:lvl3pPr>
            <a:lvl4pPr eaLnBrk="0" hangingPunct="0">
              <a:defRPr>
                <a:solidFill>
                  <a:schemeClr val="bg1"/>
                </a:solidFill>
                <a:latin typeface="Arial" panose="020B0604020202020204" pitchFamily="34" charset="0"/>
              </a:defRPr>
            </a:lvl4pPr>
            <a:lvl5pPr eaLnBrk="0" hangingPunct="0">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defRPr>
            </a:lvl9pPr>
          </a:lstStyle>
          <a:p>
            <a:pPr eaLnBrk="1" hangingPunct="1">
              <a:lnSpc>
                <a:spcPct val="80000"/>
              </a:lnSpc>
              <a:spcBef>
                <a:spcPct val="20000"/>
              </a:spcBef>
              <a:buClr>
                <a:srgbClr val="4E84C4"/>
              </a:buClr>
              <a:buFontTx/>
              <a:buChar char="•"/>
            </a:pPr>
            <a:endParaRPr lang="en-US" altLang="en-US" sz="600"/>
          </a:p>
          <a:p>
            <a:pPr eaLnBrk="1" hangingPunct="1">
              <a:lnSpc>
                <a:spcPct val="80000"/>
              </a:lnSpc>
              <a:spcBef>
                <a:spcPct val="20000"/>
              </a:spcBef>
              <a:buClr>
                <a:srgbClr val="4E84C4"/>
              </a:buClr>
            </a:pPr>
            <a:endParaRPr lang="en-US" altLang="en-US" sz="900"/>
          </a:p>
          <a:p>
            <a:pPr eaLnBrk="1" hangingPunct="1">
              <a:lnSpc>
                <a:spcPct val="80000"/>
              </a:lnSpc>
              <a:spcBef>
                <a:spcPct val="20000"/>
              </a:spcBef>
              <a:buClr>
                <a:srgbClr val="4E84C4"/>
              </a:buClr>
              <a:buFontTx/>
              <a:buChar char="•"/>
            </a:pPr>
            <a:endParaRPr lang="en-US" altLang="en-US" sz="900"/>
          </a:p>
          <a:p>
            <a:pPr eaLnBrk="1" hangingPunct="1">
              <a:lnSpc>
                <a:spcPct val="80000"/>
              </a:lnSpc>
              <a:spcBef>
                <a:spcPct val="20000"/>
              </a:spcBef>
              <a:buClr>
                <a:srgbClr val="4E84C4"/>
              </a:buClr>
              <a:buFontTx/>
              <a:buChar char="•"/>
            </a:pPr>
            <a:endParaRPr lang="en-US" altLang="en-US" sz="900"/>
          </a:p>
        </p:txBody>
      </p:sp>
      <p:sp>
        <p:nvSpPr>
          <p:cNvPr id="13315" name="Rectangle 3">
            <a:extLst>
              <a:ext uri="{FF2B5EF4-FFF2-40B4-BE49-F238E27FC236}">
                <a16:creationId xmlns:a16="http://schemas.microsoft.com/office/drawing/2014/main" id="{FDFDD1CF-37DE-32BF-E4A1-2D24BE45C522}"/>
              </a:ext>
            </a:extLst>
          </p:cNvPr>
          <p:cNvSpPr>
            <a:spLocks noChangeArrowheads="1"/>
          </p:cNvSpPr>
          <p:nvPr/>
        </p:nvSpPr>
        <p:spPr bwMode="auto">
          <a:xfrm>
            <a:off x="1981200" y="1600201"/>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22238" indent="-122238" eaLnBrk="0" hangingPunct="0">
              <a:defRPr>
                <a:solidFill>
                  <a:schemeClr val="bg1"/>
                </a:solidFill>
                <a:latin typeface="Arial" panose="020B0604020202020204" pitchFamily="34" charset="0"/>
              </a:defRPr>
            </a:lvl1pPr>
            <a:lvl2pPr eaLnBrk="0" hangingPunct="0">
              <a:defRPr>
                <a:solidFill>
                  <a:schemeClr val="bg1"/>
                </a:solidFill>
                <a:latin typeface="Arial" panose="020B0604020202020204" pitchFamily="34" charset="0"/>
              </a:defRPr>
            </a:lvl2pPr>
            <a:lvl3pPr eaLnBrk="0" hangingPunct="0">
              <a:defRPr>
                <a:solidFill>
                  <a:schemeClr val="bg1"/>
                </a:solidFill>
                <a:latin typeface="Arial" panose="020B0604020202020204" pitchFamily="34" charset="0"/>
              </a:defRPr>
            </a:lvl3pPr>
            <a:lvl4pPr eaLnBrk="0" hangingPunct="0">
              <a:defRPr>
                <a:solidFill>
                  <a:schemeClr val="bg1"/>
                </a:solidFill>
                <a:latin typeface="Arial" panose="020B0604020202020204" pitchFamily="34" charset="0"/>
              </a:defRPr>
            </a:lvl4pPr>
            <a:lvl5pPr eaLnBrk="0" hangingPunct="0">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defRPr>
            </a:lvl9pPr>
          </a:lstStyle>
          <a:p>
            <a:pPr eaLnBrk="1" hangingPunct="1">
              <a:lnSpc>
                <a:spcPct val="80000"/>
              </a:lnSpc>
              <a:spcBef>
                <a:spcPct val="20000"/>
              </a:spcBef>
              <a:buClr>
                <a:srgbClr val="4E84C4"/>
              </a:buClr>
              <a:buFont typeface="Wingdings" pitchFamily="2" charset="2"/>
              <a:buNone/>
            </a:pPr>
            <a:endParaRPr lang="en-US" altLang="en-US" sz="1100"/>
          </a:p>
        </p:txBody>
      </p:sp>
      <p:sp>
        <p:nvSpPr>
          <p:cNvPr id="13316" name="Rectangle 4">
            <a:extLst>
              <a:ext uri="{FF2B5EF4-FFF2-40B4-BE49-F238E27FC236}">
                <a16:creationId xmlns:a16="http://schemas.microsoft.com/office/drawing/2014/main" id="{5C7A4404-AB86-BE3B-5D90-06A83D5A2172}"/>
              </a:ext>
            </a:extLst>
          </p:cNvPr>
          <p:cNvSpPr>
            <a:spLocks noChangeArrowheads="1"/>
          </p:cNvSpPr>
          <p:nvPr/>
        </p:nvSpPr>
        <p:spPr bwMode="auto">
          <a:xfrm>
            <a:off x="2057400" y="1447801"/>
            <a:ext cx="8229600" cy="468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22238" indent="-122238" eaLnBrk="0" hangingPunct="0">
              <a:defRPr>
                <a:solidFill>
                  <a:schemeClr val="bg1"/>
                </a:solidFill>
                <a:latin typeface="Arial" panose="020B0604020202020204" pitchFamily="34" charset="0"/>
              </a:defRPr>
            </a:lvl1pPr>
            <a:lvl2pPr eaLnBrk="0" hangingPunct="0">
              <a:defRPr>
                <a:solidFill>
                  <a:schemeClr val="bg1"/>
                </a:solidFill>
                <a:latin typeface="Arial" panose="020B0604020202020204" pitchFamily="34" charset="0"/>
              </a:defRPr>
            </a:lvl2pPr>
            <a:lvl3pPr eaLnBrk="0" hangingPunct="0">
              <a:defRPr>
                <a:solidFill>
                  <a:schemeClr val="bg1"/>
                </a:solidFill>
                <a:latin typeface="Arial" panose="020B0604020202020204" pitchFamily="34" charset="0"/>
              </a:defRPr>
            </a:lvl3pPr>
            <a:lvl4pPr eaLnBrk="0" hangingPunct="0">
              <a:defRPr>
                <a:solidFill>
                  <a:schemeClr val="bg1"/>
                </a:solidFill>
                <a:latin typeface="Arial" panose="020B0604020202020204" pitchFamily="34" charset="0"/>
              </a:defRPr>
            </a:lvl4pPr>
            <a:lvl5pPr eaLnBrk="0" hangingPunct="0">
              <a:defRPr>
                <a:solidFill>
                  <a:schemeClr val="bg1"/>
                </a:solidFill>
                <a:latin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defRPr>
            </a:lvl9pPr>
          </a:lstStyle>
          <a:p>
            <a:pPr eaLnBrk="1" hangingPunct="1">
              <a:lnSpc>
                <a:spcPct val="80000"/>
              </a:lnSpc>
              <a:spcBef>
                <a:spcPct val="20000"/>
              </a:spcBef>
              <a:buClr>
                <a:srgbClr val="4E84C4"/>
              </a:buClr>
              <a:buFont typeface="Wingdings" pitchFamily="2" charset="2"/>
              <a:buNone/>
            </a:pPr>
            <a:endParaRPr lang="en-US" altLang="en-US" sz="900">
              <a:solidFill>
                <a:srgbClr val="333399"/>
              </a:solidFill>
            </a:endParaRPr>
          </a:p>
        </p:txBody>
      </p:sp>
      <p:sp>
        <p:nvSpPr>
          <p:cNvPr id="13317" name="AutoShape 5">
            <a:extLst>
              <a:ext uri="{FF2B5EF4-FFF2-40B4-BE49-F238E27FC236}">
                <a16:creationId xmlns:a16="http://schemas.microsoft.com/office/drawing/2014/main" id="{3AEBC858-303C-DE9C-D752-BA45859BF342}"/>
              </a:ext>
            </a:extLst>
          </p:cNvPr>
          <p:cNvSpPr>
            <a:spLocks noChangeArrowheads="1"/>
          </p:cNvSpPr>
          <p:nvPr/>
        </p:nvSpPr>
        <p:spPr bwMode="auto">
          <a:xfrm>
            <a:off x="2514600" y="990600"/>
            <a:ext cx="1524000" cy="685800"/>
          </a:xfrm>
          <a:prstGeom prst="flowChartAlternateProcess">
            <a:avLst/>
          </a:prstGeom>
          <a:solidFill>
            <a:schemeClr val="accent1"/>
          </a:solidFill>
          <a:ln w="25400">
            <a:solidFill>
              <a:schemeClr val="tx1"/>
            </a:solidFill>
            <a:miter lim="800000"/>
            <a:headEnd/>
            <a:tailEnd/>
          </a:ln>
        </p:spPr>
        <p:txBody>
          <a:bodyPr anchor="ctr"/>
          <a:lstStyle/>
          <a:p>
            <a:pPr eaLnBrk="0" hangingPunct="0"/>
            <a:r>
              <a:rPr lang="en-US" altLang="en-US" sz="1400">
                <a:solidFill>
                  <a:schemeClr val="accent2"/>
                </a:solidFill>
                <a:latin typeface="Tahoma" panose="020B0604030504040204" pitchFamily="34" charset="0"/>
              </a:rPr>
              <a:t>Use cases and Requirements from Client </a:t>
            </a:r>
          </a:p>
        </p:txBody>
      </p:sp>
      <p:sp>
        <p:nvSpPr>
          <p:cNvPr id="13318" name="AutoShape 6">
            <a:extLst>
              <a:ext uri="{FF2B5EF4-FFF2-40B4-BE49-F238E27FC236}">
                <a16:creationId xmlns:a16="http://schemas.microsoft.com/office/drawing/2014/main" id="{566041BE-4B85-AB20-778A-2576E41882B4}"/>
              </a:ext>
            </a:extLst>
          </p:cNvPr>
          <p:cNvSpPr>
            <a:spLocks noChangeArrowheads="1"/>
          </p:cNvSpPr>
          <p:nvPr/>
        </p:nvSpPr>
        <p:spPr bwMode="auto">
          <a:xfrm>
            <a:off x="4495800" y="990600"/>
            <a:ext cx="1524000" cy="685800"/>
          </a:xfrm>
          <a:prstGeom prst="flowChartAlternateProcess">
            <a:avLst/>
          </a:prstGeom>
          <a:solidFill>
            <a:schemeClr val="accent1"/>
          </a:solidFill>
          <a:ln w="25400">
            <a:solidFill>
              <a:schemeClr val="tx1"/>
            </a:solidFill>
            <a:miter lim="800000"/>
            <a:headEnd/>
            <a:tailEnd/>
          </a:ln>
        </p:spPr>
        <p:txBody>
          <a:bodyPr anchor="ctr"/>
          <a:lstStyle/>
          <a:p>
            <a:pPr eaLnBrk="0" hangingPunct="0"/>
            <a:r>
              <a:rPr lang="en-US" altLang="en-US" sz="1400">
                <a:solidFill>
                  <a:schemeClr val="accent2"/>
                </a:solidFill>
                <a:latin typeface="Tahoma" panose="020B0604030504040204" pitchFamily="34" charset="0"/>
              </a:rPr>
              <a:t>Understand the requirements </a:t>
            </a:r>
          </a:p>
        </p:txBody>
      </p:sp>
      <p:sp>
        <p:nvSpPr>
          <p:cNvPr id="13319" name="AutoShape 7">
            <a:extLst>
              <a:ext uri="{FF2B5EF4-FFF2-40B4-BE49-F238E27FC236}">
                <a16:creationId xmlns:a16="http://schemas.microsoft.com/office/drawing/2014/main" id="{D339522E-DCC7-30CF-295B-03AF9C174829}"/>
              </a:ext>
            </a:extLst>
          </p:cNvPr>
          <p:cNvSpPr>
            <a:spLocks noChangeArrowheads="1"/>
          </p:cNvSpPr>
          <p:nvPr/>
        </p:nvSpPr>
        <p:spPr bwMode="auto">
          <a:xfrm>
            <a:off x="6400800" y="2133600"/>
            <a:ext cx="1752600" cy="838200"/>
          </a:xfrm>
          <a:prstGeom prst="flowChartAlternateProcess">
            <a:avLst/>
          </a:prstGeom>
          <a:solidFill>
            <a:schemeClr val="accent1"/>
          </a:solidFill>
          <a:ln w="25400">
            <a:solidFill>
              <a:schemeClr val="tx1"/>
            </a:solidFill>
            <a:miter lim="800000"/>
            <a:headEnd/>
            <a:tailEnd/>
          </a:ln>
        </p:spPr>
        <p:txBody>
          <a:bodyPr anchor="ctr"/>
          <a:lstStyle/>
          <a:p>
            <a:pPr eaLnBrk="0" hangingPunct="0"/>
            <a:r>
              <a:rPr lang="en-US" altLang="en-US" sz="1400">
                <a:solidFill>
                  <a:schemeClr val="accent2"/>
                </a:solidFill>
                <a:latin typeface="Tahoma" panose="020B0604030504040204" pitchFamily="34" charset="0"/>
              </a:rPr>
              <a:t>Identify high level scenarios</a:t>
            </a:r>
          </a:p>
        </p:txBody>
      </p:sp>
      <p:sp>
        <p:nvSpPr>
          <p:cNvPr id="13320" name="AutoShape 8">
            <a:extLst>
              <a:ext uri="{FF2B5EF4-FFF2-40B4-BE49-F238E27FC236}">
                <a16:creationId xmlns:a16="http://schemas.microsoft.com/office/drawing/2014/main" id="{7CC60558-E5B5-07A6-D400-B4731AC8D116}"/>
              </a:ext>
            </a:extLst>
          </p:cNvPr>
          <p:cNvSpPr>
            <a:spLocks noChangeArrowheads="1"/>
          </p:cNvSpPr>
          <p:nvPr/>
        </p:nvSpPr>
        <p:spPr bwMode="auto">
          <a:xfrm>
            <a:off x="6477000" y="990600"/>
            <a:ext cx="1676400" cy="762000"/>
          </a:xfrm>
          <a:prstGeom prst="flowChartAlternateProcess">
            <a:avLst/>
          </a:prstGeom>
          <a:solidFill>
            <a:schemeClr val="accent1"/>
          </a:solidFill>
          <a:ln w="25400">
            <a:solidFill>
              <a:schemeClr val="tx1"/>
            </a:solidFill>
            <a:miter lim="800000"/>
            <a:headEnd/>
            <a:tailEnd/>
          </a:ln>
        </p:spPr>
        <p:txBody>
          <a:bodyPr anchor="ctr"/>
          <a:lstStyle/>
          <a:p>
            <a:pPr eaLnBrk="0" hangingPunct="0"/>
            <a:r>
              <a:rPr lang="en-US" altLang="en-US" sz="1400">
                <a:solidFill>
                  <a:schemeClr val="accent2"/>
                </a:solidFill>
                <a:latin typeface="Tahoma" panose="020B0604030504040204" pitchFamily="34" charset="0"/>
              </a:rPr>
              <a:t>Define the approach and number of test cases </a:t>
            </a:r>
          </a:p>
        </p:txBody>
      </p:sp>
      <p:sp>
        <p:nvSpPr>
          <p:cNvPr id="13321" name="AutoShape 9">
            <a:extLst>
              <a:ext uri="{FF2B5EF4-FFF2-40B4-BE49-F238E27FC236}">
                <a16:creationId xmlns:a16="http://schemas.microsoft.com/office/drawing/2014/main" id="{A1F7DC89-BE93-9895-69FF-F14849AFA72C}"/>
              </a:ext>
            </a:extLst>
          </p:cNvPr>
          <p:cNvSpPr>
            <a:spLocks noChangeArrowheads="1"/>
          </p:cNvSpPr>
          <p:nvPr/>
        </p:nvSpPr>
        <p:spPr bwMode="auto">
          <a:xfrm>
            <a:off x="4572000" y="2057400"/>
            <a:ext cx="1524000" cy="685800"/>
          </a:xfrm>
          <a:prstGeom prst="flowChartAlternateProcess">
            <a:avLst/>
          </a:prstGeom>
          <a:solidFill>
            <a:schemeClr val="accent1"/>
          </a:solidFill>
          <a:ln w="25400">
            <a:solidFill>
              <a:schemeClr val="tx1"/>
            </a:solidFill>
            <a:miter lim="800000"/>
            <a:headEnd/>
            <a:tailEnd/>
          </a:ln>
        </p:spPr>
        <p:txBody>
          <a:bodyPr anchor="ctr"/>
          <a:lstStyle/>
          <a:p>
            <a:pPr eaLnBrk="0" hangingPunct="0"/>
            <a:r>
              <a:rPr lang="en-US" altLang="en-US" sz="1400">
                <a:solidFill>
                  <a:schemeClr val="accent2"/>
                </a:solidFill>
                <a:latin typeface="Tahoma" panose="020B0604030504040204" pitchFamily="34" charset="0"/>
              </a:rPr>
              <a:t>Send Query log for clarifications</a:t>
            </a:r>
          </a:p>
        </p:txBody>
      </p:sp>
      <p:sp>
        <p:nvSpPr>
          <p:cNvPr id="13322" name="AutoShape 10">
            <a:extLst>
              <a:ext uri="{FF2B5EF4-FFF2-40B4-BE49-F238E27FC236}">
                <a16:creationId xmlns:a16="http://schemas.microsoft.com/office/drawing/2014/main" id="{B8D76FC8-5AE3-A822-08A6-5426AFF6AEFD}"/>
              </a:ext>
            </a:extLst>
          </p:cNvPr>
          <p:cNvSpPr>
            <a:spLocks noChangeArrowheads="1"/>
          </p:cNvSpPr>
          <p:nvPr/>
        </p:nvSpPr>
        <p:spPr bwMode="auto">
          <a:xfrm>
            <a:off x="4572000" y="2971800"/>
            <a:ext cx="1524000" cy="685800"/>
          </a:xfrm>
          <a:prstGeom prst="flowChartAlternateProcess">
            <a:avLst/>
          </a:prstGeom>
          <a:solidFill>
            <a:schemeClr val="accent1"/>
          </a:solidFill>
          <a:ln w="25400">
            <a:solidFill>
              <a:schemeClr val="tx1"/>
            </a:solidFill>
            <a:miter lim="800000"/>
            <a:headEnd/>
            <a:tailEnd/>
          </a:ln>
        </p:spPr>
        <p:txBody>
          <a:bodyPr anchor="ctr"/>
          <a:lstStyle/>
          <a:p>
            <a:pPr eaLnBrk="0" hangingPunct="0"/>
            <a:r>
              <a:rPr lang="en-US" altLang="en-US" sz="1400">
                <a:solidFill>
                  <a:schemeClr val="accent2"/>
                </a:solidFill>
                <a:latin typeface="Tahoma" panose="020B0604030504040204" pitchFamily="34" charset="0"/>
              </a:rPr>
              <a:t>Send Estimates and plan for Testing</a:t>
            </a:r>
          </a:p>
        </p:txBody>
      </p:sp>
      <p:sp>
        <p:nvSpPr>
          <p:cNvPr id="13323" name="AutoShape 11">
            <a:extLst>
              <a:ext uri="{FF2B5EF4-FFF2-40B4-BE49-F238E27FC236}">
                <a16:creationId xmlns:a16="http://schemas.microsoft.com/office/drawing/2014/main" id="{EF932191-6D8E-D3C3-13C3-1456B27FC6D4}"/>
              </a:ext>
            </a:extLst>
          </p:cNvPr>
          <p:cNvSpPr>
            <a:spLocks noChangeArrowheads="1"/>
          </p:cNvSpPr>
          <p:nvPr/>
        </p:nvSpPr>
        <p:spPr bwMode="auto">
          <a:xfrm>
            <a:off x="6477000" y="3352800"/>
            <a:ext cx="1752600" cy="838200"/>
          </a:xfrm>
          <a:prstGeom prst="flowChartAlternateProcess">
            <a:avLst/>
          </a:prstGeom>
          <a:solidFill>
            <a:schemeClr val="accent1"/>
          </a:solidFill>
          <a:ln w="25400">
            <a:solidFill>
              <a:schemeClr val="tx1"/>
            </a:solidFill>
            <a:miter lim="800000"/>
            <a:headEnd/>
            <a:tailEnd/>
          </a:ln>
        </p:spPr>
        <p:txBody>
          <a:bodyPr anchor="ctr"/>
          <a:lstStyle/>
          <a:p>
            <a:pPr eaLnBrk="0" hangingPunct="0"/>
            <a:r>
              <a:rPr lang="en-US" altLang="en-US" sz="1400">
                <a:solidFill>
                  <a:schemeClr val="accent2"/>
                </a:solidFill>
                <a:latin typeface="Tahoma" panose="020B0604030504040204" pitchFamily="34" charset="0"/>
              </a:rPr>
              <a:t>Send the scenarios for review  </a:t>
            </a:r>
          </a:p>
        </p:txBody>
      </p:sp>
      <p:sp>
        <p:nvSpPr>
          <p:cNvPr id="13324" name="AutoShape 12">
            <a:extLst>
              <a:ext uri="{FF2B5EF4-FFF2-40B4-BE49-F238E27FC236}">
                <a16:creationId xmlns:a16="http://schemas.microsoft.com/office/drawing/2014/main" id="{785E8F27-2225-B67B-6C87-95BE90888043}"/>
              </a:ext>
            </a:extLst>
          </p:cNvPr>
          <p:cNvSpPr>
            <a:spLocks noChangeArrowheads="1"/>
          </p:cNvSpPr>
          <p:nvPr/>
        </p:nvSpPr>
        <p:spPr bwMode="auto">
          <a:xfrm>
            <a:off x="8610600" y="914400"/>
            <a:ext cx="1752600" cy="838200"/>
          </a:xfrm>
          <a:prstGeom prst="flowChartAlternateProcess">
            <a:avLst/>
          </a:prstGeom>
          <a:solidFill>
            <a:schemeClr val="accent1"/>
          </a:solidFill>
          <a:ln w="25400">
            <a:solidFill>
              <a:schemeClr val="tx1"/>
            </a:solidFill>
            <a:miter lim="800000"/>
            <a:headEnd/>
            <a:tailEnd/>
          </a:ln>
        </p:spPr>
        <p:txBody>
          <a:bodyPr anchor="ctr"/>
          <a:lstStyle/>
          <a:p>
            <a:pPr eaLnBrk="0" hangingPunct="0"/>
            <a:r>
              <a:rPr lang="en-US" altLang="en-US" sz="1400">
                <a:solidFill>
                  <a:schemeClr val="accent2"/>
                </a:solidFill>
                <a:latin typeface="Tahoma" panose="020B0604030504040204" pitchFamily="34" charset="0"/>
              </a:rPr>
              <a:t>Develop detail test procedures for scenarios  </a:t>
            </a:r>
          </a:p>
        </p:txBody>
      </p:sp>
      <p:sp>
        <p:nvSpPr>
          <p:cNvPr id="13325" name="AutoShape 13">
            <a:extLst>
              <a:ext uri="{FF2B5EF4-FFF2-40B4-BE49-F238E27FC236}">
                <a16:creationId xmlns:a16="http://schemas.microsoft.com/office/drawing/2014/main" id="{F8BAFC77-4032-E258-4F08-1EF168BEBD71}"/>
              </a:ext>
            </a:extLst>
          </p:cNvPr>
          <p:cNvSpPr>
            <a:spLocks noChangeArrowheads="1"/>
          </p:cNvSpPr>
          <p:nvPr/>
        </p:nvSpPr>
        <p:spPr bwMode="auto">
          <a:xfrm>
            <a:off x="8610600" y="2133600"/>
            <a:ext cx="1752600" cy="838200"/>
          </a:xfrm>
          <a:prstGeom prst="flowChartAlternateProcess">
            <a:avLst/>
          </a:prstGeom>
          <a:solidFill>
            <a:schemeClr val="accent1"/>
          </a:solidFill>
          <a:ln w="25400">
            <a:solidFill>
              <a:schemeClr val="tx1"/>
            </a:solidFill>
            <a:miter lim="800000"/>
            <a:headEnd/>
            <a:tailEnd/>
          </a:ln>
        </p:spPr>
        <p:txBody>
          <a:bodyPr anchor="ctr"/>
          <a:lstStyle/>
          <a:p>
            <a:pPr eaLnBrk="0" hangingPunct="0"/>
            <a:r>
              <a:rPr lang="en-US" altLang="en-US" sz="1400">
                <a:solidFill>
                  <a:schemeClr val="accent2"/>
                </a:solidFill>
                <a:latin typeface="Tahoma" panose="020B0604030504040204" pitchFamily="34" charset="0"/>
              </a:rPr>
              <a:t>Perform review on the completed test cases  </a:t>
            </a:r>
          </a:p>
        </p:txBody>
      </p:sp>
      <p:sp>
        <p:nvSpPr>
          <p:cNvPr id="13326" name="AutoShape 14">
            <a:extLst>
              <a:ext uri="{FF2B5EF4-FFF2-40B4-BE49-F238E27FC236}">
                <a16:creationId xmlns:a16="http://schemas.microsoft.com/office/drawing/2014/main" id="{3233AEDB-10C3-62D3-81A2-B9A7D41F46B0}"/>
              </a:ext>
            </a:extLst>
          </p:cNvPr>
          <p:cNvSpPr>
            <a:spLocks noChangeArrowheads="1"/>
          </p:cNvSpPr>
          <p:nvPr/>
        </p:nvSpPr>
        <p:spPr bwMode="auto">
          <a:xfrm>
            <a:off x="8610600" y="3352800"/>
            <a:ext cx="1752600" cy="838200"/>
          </a:xfrm>
          <a:prstGeom prst="flowChartAlternateProcess">
            <a:avLst/>
          </a:prstGeom>
          <a:solidFill>
            <a:schemeClr val="accent1"/>
          </a:solidFill>
          <a:ln w="25400">
            <a:solidFill>
              <a:schemeClr val="tx1"/>
            </a:solidFill>
            <a:miter lim="800000"/>
            <a:headEnd/>
            <a:tailEnd/>
          </a:ln>
        </p:spPr>
        <p:txBody>
          <a:bodyPr anchor="ctr"/>
          <a:lstStyle/>
          <a:p>
            <a:pPr eaLnBrk="0" hangingPunct="0"/>
            <a:r>
              <a:rPr lang="en-US" altLang="en-US" sz="1400">
                <a:solidFill>
                  <a:schemeClr val="accent2"/>
                </a:solidFill>
                <a:latin typeface="Tahoma" panose="020B0604030504040204" pitchFamily="34" charset="0"/>
              </a:rPr>
              <a:t>Update the review findings</a:t>
            </a:r>
          </a:p>
        </p:txBody>
      </p:sp>
      <p:sp>
        <p:nvSpPr>
          <p:cNvPr id="13327" name="AutoShape 15">
            <a:extLst>
              <a:ext uri="{FF2B5EF4-FFF2-40B4-BE49-F238E27FC236}">
                <a16:creationId xmlns:a16="http://schemas.microsoft.com/office/drawing/2014/main" id="{37B4AE56-AF7E-3997-0E7B-108D42D26196}"/>
              </a:ext>
            </a:extLst>
          </p:cNvPr>
          <p:cNvSpPr>
            <a:spLocks noChangeArrowheads="1"/>
          </p:cNvSpPr>
          <p:nvPr/>
        </p:nvSpPr>
        <p:spPr bwMode="auto">
          <a:xfrm>
            <a:off x="8610600" y="4495800"/>
            <a:ext cx="1752600" cy="838200"/>
          </a:xfrm>
          <a:prstGeom prst="flowChartAlternateProcess">
            <a:avLst/>
          </a:prstGeom>
          <a:solidFill>
            <a:schemeClr val="accent1"/>
          </a:solidFill>
          <a:ln w="25400">
            <a:solidFill>
              <a:schemeClr val="tx1"/>
            </a:solidFill>
            <a:miter lim="800000"/>
            <a:headEnd/>
            <a:tailEnd/>
          </a:ln>
        </p:spPr>
        <p:txBody>
          <a:bodyPr anchor="ctr"/>
          <a:lstStyle/>
          <a:p>
            <a:pPr eaLnBrk="0" hangingPunct="0"/>
            <a:r>
              <a:rPr lang="en-US" altLang="en-US" sz="1400">
                <a:solidFill>
                  <a:schemeClr val="accent2"/>
                </a:solidFill>
                <a:latin typeface="Tahoma" panose="020B0604030504040204" pitchFamily="34" charset="0"/>
              </a:rPr>
              <a:t>Deliver to client for signoff  </a:t>
            </a:r>
          </a:p>
        </p:txBody>
      </p:sp>
      <p:sp>
        <p:nvSpPr>
          <p:cNvPr id="13328" name="AutoShape 16">
            <a:extLst>
              <a:ext uri="{FF2B5EF4-FFF2-40B4-BE49-F238E27FC236}">
                <a16:creationId xmlns:a16="http://schemas.microsoft.com/office/drawing/2014/main" id="{B0CF2279-2893-2044-8D39-5D1EE218ECF4}"/>
              </a:ext>
            </a:extLst>
          </p:cNvPr>
          <p:cNvSpPr>
            <a:spLocks noChangeArrowheads="1"/>
          </p:cNvSpPr>
          <p:nvPr/>
        </p:nvSpPr>
        <p:spPr bwMode="auto">
          <a:xfrm>
            <a:off x="6400800" y="4495800"/>
            <a:ext cx="1752600" cy="838200"/>
          </a:xfrm>
          <a:prstGeom prst="flowChartAlternateProcess">
            <a:avLst/>
          </a:prstGeom>
          <a:solidFill>
            <a:schemeClr val="accent1"/>
          </a:solidFill>
          <a:ln w="25400">
            <a:solidFill>
              <a:schemeClr val="tx1"/>
            </a:solidFill>
            <a:miter lim="800000"/>
            <a:headEnd/>
            <a:tailEnd/>
          </a:ln>
        </p:spPr>
        <p:txBody>
          <a:bodyPr anchor="ctr"/>
          <a:lstStyle/>
          <a:p>
            <a:pPr eaLnBrk="0" hangingPunct="0"/>
            <a:r>
              <a:rPr lang="en-US" altLang="en-US" sz="1400">
                <a:solidFill>
                  <a:schemeClr val="accent2"/>
                </a:solidFill>
                <a:latin typeface="Tahoma" panose="020B0604030504040204" pitchFamily="34" charset="0"/>
              </a:rPr>
              <a:t>Prepare Traceability matrix</a:t>
            </a:r>
          </a:p>
        </p:txBody>
      </p:sp>
      <p:cxnSp>
        <p:nvCxnSpPr>
          <p:cNvPr id="13329" name="AutoShape 17">
            <a:extLst>
              <a:ext uri="{FF2B5EF4-FFF2-40B4-BE49-F238E27FC236}">
                <a16:creationId xmlns:a16="http://schemas.microsoft.com/office/drawing/2014/main" id="{4CAE55A7-74C4-DF90-84E0-34A4A229056A}"/>
              </a:ext>
            </a:extLst>
          </p:cNvPr>
          <p:cNvCxnSpPr>
            <a:cxnSpLocks noChangeShapeType="1"/>
            <a:stCxn id="13317" idx="3"/>
            <a:endCxn id="13318" idx="1"/>
          </p:cNvCxnSpPr>
          <p:nvPr/>
        </p:nvCxnSpPr>
        <p:spPr bwMode="auto">
          <a:xfrm>
            <a:off x="4051300" y="1333500"/>
            <a:ext cx="431800" cy="0"/>
          </a:xfrm>
          <a:prstGeom prst="straightConnector1">
            <a:avLst/>
          </a:prstGeom>
          <a:noFill/>
          <a:ln w="25400">
            <a:solidFill>
              <a:schemeClr val="tx1"/>
            </a:solidFill>
            <a:round/>
            <a:headEnd/>
            <a:tailEnd/>
          </a:ln>
          <a:extLst>
            <a:ext uri="{909E8E84-426E-40DD-AFC4-6F175D3DCCD1}">
              <a14:hiddenFill xmlns:a14="http://schemas.microsoft.com/office/drawing/2010/main">
                <a:noFill/>
              </a14:hiddenFill>
            </a:ext>
          </a:extLst>
        </p:spPr>
      </p:cxnSp>
      <p:sp>
        <p:nvSpPr>
          <p:cNvPr id="13330" name="Line 18">
            <a:extLst>
              <a:ext uri="{FF2B5EF4-FFF2-40B4-BE49-F238E27FC236}">
                <a16:creationId xmlns:a16="http://schemas.microsoft.com/office/drawing/2014/main" id="{04AE19C0-7ECD-2674-7C63-94F88E9B7EF0}"/>
              </a:ext>
            </a:extLst>
          </p:cNvPr>
          <p:cNvSpPr>
            <a:spLocks noChangeShapeType="1"/>
          </p:cNvSpPr>
          <p:nvPr/>
        </p:nvSpPr>
        <p:spPr bwMode="auto">
          <a:xfrm>
            <a:off x="5257800" y="1676400"/>
            <a:ext cx="0" cy="381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31" name="Line 19">
            <a:extLst>
              <a:ext uri="{FF2B5EF4-FFF2-40B4-BE49-F238E27FC236}">
                <a16:creationId xmlns:a16="http://schemas.microsoft.com/office/drawing/2014/main" id="{B09F8A5A-E7A8-B280-BC4C-48468D638996}"/>
              </a:ext>
            </a:extLst>
          </p:cNvPr>
          <p:cNvSpPr>
            <a:spLocks noChangeShapeType="1"/>
          </p:cNvSpPr>
          <p:nvPr/>
        </p:nvSpPr>
        <p:spPr bwMode="auto">
          <a:xfrm>
            <a:off x="5257800" y="2743200"/>
            <a:ext cx="0" cy="2286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32" name="Line 20">
            <a:extLst>
              <a:ext uri="{FF2B5EF4-FFF2-40B4-BE49-F238E27FC236}">
                <a16:creationId xmlns:a16="http://schemas.microsoft.com/office/drawing/2014/main" id="{20EE0005-DB3B-5FCC-2A4D-59C7EEA4B521}"/>
              </a:ext>
            </a:extLst>
          </p:cNvPr>
          <p:cNvSpPr>
            <a:spLocks noChangeShapeType="1"/>
          </p:cNvSpPr>
          <p:nvPr/>
        </p:nvSpPr>
        <p:spPr bwMode="auto">
          <a:xfrm>
            <a:off x="6019800" y="1371600"/>
            <a:ext cx="4572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33" name="Line 21">
            <a:extLst>
              <a:ext uri="{FF2B5EF4-FFF2-40B4-BE49-F238E27FC236}">
                <a16:creationId xmlns:a16="http://schemas.microsoft.com/office/drawing/2014/main" id="{B349F9E4-549A-79CF-5621-90E123DA9B8B}"/>
              </a:ext>
            </a:extLst>
          </p:cNvPr>
          <p:cNvSpPr>
            <a:spLocks noChangeShapeType="1"/>
          </p:cNvSpPr>
          <p:nvPr/>
        </p:nvSpPr>
        <p:spPr bwMode="auto">
          <a:xfrm>
            <a:off x="8153400" y="1371600"/>
            <a:ext cx="4572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34" name="Line 22">
            <a:extLst>
              <a:ext uri="{FF2B5EF4-FFF2-40B4-BE49-F238E27FC236}">
                <a16:creationId xmlns:a16="http://schemas.microsoft.com/office/drawing/2014/main" id="{7DC7C8EC-857D-A41D-266B-C580BAEC2933}"/>
              </a:ext>
            </a:extLst>
          </p:cNvPr>
          <p:cNvSpPr>
            <a:spLocks noChangeShapeType="1"/>
          </p:cNvSpPr>
          <p:nvPr/>
        </p:nvSpPr>
        <p:spPr bwMode="auto">
          <a:xfrm>
            <a:off x="7239000" y="1752600"/>
            <a:ext cx="0" cy="381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35" name="Line 23">
            <a:extLst>
              <a:ext uri="{FF2B5EF4-FFF2-40B4-BE49-F238E27FC236}">
                <a16:creationId xmlns:a16="http://schemas.microsoft.com/office/drawing/2014/main" id="{62C1B061-7F0E-AA53-77F0-8FB23B99CD10}"/>
              </a:ext>
            </a:extLst>
          </p:cNvPr>
          <p:cNvSpPr>
            <a:spLocks noChangeShapeType="1"/>
          </p:cNvSpPr>
          <p:nvPr/>
        </p:nvSpPr>
        <p:spPr bwMode="auto">
          <a:xfrm>
            <a:off x="7239000" y="2971800"/>
            <a:ext cx="0" cy="381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36" name="Line 24">
            <a:extLst>
              <a:ext uri="{FF2B5EF4-FFF2-40B4-BE49-F238E27FC236}">
                <a16:creationId xmlns:a16="http://schemas.microsoft.com/office/drawing/2014/main" id="{75423E97-A040-B863-CE7E-667459D841FF}"/>
              </a:ext>
            </a:extLst>
          </p:cNvPr>
          <p:cNvSpPr>
            <a:spLocks noChangeShapeType="1"/>
          </p:cNvSpPr>
          <p:nvPr/>
        </p:nvSpPr>
        <p:spPr bwMode="auto">
          <a:xfrm>
            <a:off x="7239000" y="4191000"/>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37" name="Line 25">
            <a:extLst>
              <a:ext uri="{FF2B5EF4-FFF2-40B4-BE49-F238E27FC236}">
                <a16:creationId xmlns:a16="http://schemas.microsoft.com/office/drawing/2014/main" id="{F89EACE4-22EA-1DC7-2F2B-1D10DB32E0E1}"/>
              </a:ext>
            </a:extLst>
          </p:cNvPr>
          <p:cNvSpPr>
            <a:spLocks noChangeShapeType="1"/>
          </p:cNvSpPr>
          <p:nvPr/>
        </p:nvSpPr>
        <p:spPr bwMode="auto">
          <a:xfrm>
            <a:off x="9448800" y="1752600"/>
            <a:ext cx="0" cy="381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38" name="Line 26">
            <a:extLst>
              <a:ext uri="{FF2B5EF4-FFF2-40B4-BE49-F238E27FC236}">
                <a16:creationId xmlns:a16="http://schemas.microsoft.com/office/drawing/2014/main" id="{2A73473C-39E6-7211-7769-961394EAEAC0}"/>
              </a:ext>
            </a:extLst>
          </p:cNvPr>
          <p:cNvSpPr>
            <a:spLocks noChangeShapeType="1"/>
          </p:cNvSpPr>
          <p:nvPr/>
        </p:nvSpPr>
        <p:spPr bwMode="auto">
          <a:xfrm>
            <a:off x="9448800" y="2971800"/>
            <a:ext cx="0" cy="381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39" name="Line 27">
            <a:extLst>
              <a:ext uri="{FF2B5EF4-FFF2-40B4-BE49-F238E27FC236}">
                <a16:creationId xmlns:a16="http://schemas.microsoft.com/office/drawing/2014/main" id="{D5527201-CE4E-A787-5EF7-B030880160A2}"/>
              </a:ext>
            </a:extLst>
          </p:cNvPr>
          <p:cNvSpPr>
            <a:spLocks noChangeShapeType="1"/>
          </p:cNvSpPr>
          <p:nvPr/>
        </p:nvSpPr>
        <p:spPr bwMode="auto">
          <a:xfrm>
            <a:off x="9448800" y="4191000"/>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40" name="Text Box 28">
            <a:extLst>
              <a:ext uri="{FF2B5EF4-FFF2-40B4-BE49-F238E27FC236}">
                <a16:creationId xmlns:a16="http://schemas.microsoft.com/office/drawing/2014/main" id="{47F02FAE-A334-93FF-8647-CABCCB7E957B}"/>
              </a:ext>
            </a:extLst>
          </p:cNvPr>
          <p:cNvSpPr txBox="1">
            <a:spLocks noChangeArrowheads="1"/>
          </p:cNvSpPr>
          <p:nvPr/>
        </p:nvSpPr>
        <p:spPr bwMode="auto">
          <a:xfrm>
            <a:off x="1687514" y="220664"/>
            <a:ext cx="89804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p>
            <a:pPr eaLnBrk="0" hangingPunct="0">
              <a:spcBef>
                <a:spcPct val="50000"/>
              </a:spcBef>
            </a:pPr>
            <a:r>
              <a:rPr lang="en-US" altLang="en-US" sz="2800">
                <a:solidFill>
                  <a:srgbClr val="4E84C4"/>
                </a:solidFill>
                <a:latin typeface="Myriad Pro" pitchFamily="32" charset="0"/>
              </a:rPr>
              <a:t>Test Case Development:</a:t>
            </a:r>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B18BECA6-0A37-3702-8413-5B13FD798182}"/>
              </a:ext>
            </a:extLst>
          </p:cNvPr>
          <p:cNvSpPr>
            <a:spLocks noGrp="1"/>
          </p:cNvSpPr>
          <p:nvPr>
            <p:ph type="title"/>
          </p:nvPr>
        </p:nvSpPr>
        <p:spPr>
          <a:xfrm>
            <a:off x="1307207" y="197365"/>
            <a:ext cx="11256433" cy="595312"/>
          </a:xfrm>
        </p:spPr>
        <p:txBody>
          <a:bodyPr>
            <a:normAutofit fontScale="90000"/>
          </a:bodyPr>
          <a:lstStyle/>
          <a:p>
            <a:r>
              <a:rPr lang="en-US" altLang="en-US" dirty="0"/>
              <a:t>Test Environment and Test Data</a:t>
            </a:r>
          </a:p>
        </p:txBody>
      </p:sp>
      <p:sp>
        <p:nvSpPr>
          <p:cNvPr id="3" name="Content Placeholder 2">
            <a:extLst>
              <a:ext uri="{FF2B5EF4-FFF2-40B4-BE49-F238E27FC236}">
                <a16:creationId xmlns:a16="http://schemas.microsoft.com/office/drawing/2014/main" id="{EFF8E8EC-6BE7-205B-096C-A01A7F6B4EB1}"/>
              </a:ext>
            </a:extLst>
          </p:cNvPr>
          <p:cNvSpPr>
            <a:spLocks noGrp="1"/>
          </p:cNvSpPr>
          <p:nvPr>
            <p:ph sz="half" idx="1"/>
          </p:nvPr>
        </p:nvSpPr>
        <p:spPr>
          <a:xfrm>
            <a:off x="1866900" y="955676"/>
            <a:ext cx="8420100" cy="4759325"/>
          </a:xfrm>
        </p:spPr>
        <p:txBody>
          <a:bodyPr>
            <a:normAutofit fontScale="92500" lnSpcReduction="10000"/>
          </a:bodyPr>
          <a:lstStyle/>
          <a:p>
            <a:pPr marL="165100" indent="-165100">
              <a:spcBef>
                <a:spcPts val="1300"/>
              </a:spcBef>
              <a:buNone/>
              <a:tabLst>
                <a:tab pos="165100" algn="l"/>
                <a:tab pos="622300" algn="l"/>
                <a:tab pos="1079500" algn="l"/>
                <a:tab pos="1536700" algn="l"/>
                <a:tab pos="1993900" algn="l"/>
                <a:tab pos="2451100" algn="l"/>
                <a:tab pos="2908300" algn="l"/>
                <a:tab pos="3365500" algn="l"/>
                <a:tab pos="3822700" algn="l"/>
                <a:tab pos="4279900" algn="l"/>
                <a:tab pos="4737100" algn="l"/>
                <a:tab pos="5194300" algn="l"/>
                <a:tab pos="5651500" algn="l"/>
                <a:tab pos="6108700" algn="l"/>
                <a:tab pos="6565900" algn="l"/>
                <a:tab pos="7023100" algn="l"/>
                <a:tab pos="7480300" algn="l"/>
                <a:tab pos="7937500" algn="l"/>
                <a:tab pos="8394700" algn="l"/>
                <a:tab pos="8851900" algn="l"/>
                <a:tab pos="9309100" algn="l"/>
              </a:tabLst>
              <a:defRPr/>
            </a:pPr>
            <a:r>
              <a:rPr lang="en-US" sz="1800" dirty="0">
                <a:solidFill>
                  <a:srgbClr val="4E84C4"/>
                </a:solidFill>
                <a:latin typeface="+mj-lt"/>
                <a:ea typeface="+mj-ea"/>
                <a:cs typeface="+mj-cs"/>
              </a:rPr>
              <a:t>Test Environment</a:t>
            </a:r>
          </a:p>
          <a:p>
            <a:pPr marL="165100" indent="-165100">
              <a:spcBef>
                <a:spcPts val="1300"/>
              </a:spcBef>
              <a:buFont typeface="Wingdings" pitchFamily="2" charset="2"/>
              <a:buChar char="§"/>
              <a:tabLst>
                <a:tab pos="165100" algn="l"/>
                <a:tab pos="622300" algn="l"/>
                <a:tab pos="1079500" algn="l"/>
                <a:tab pos="1536700" algn="l"/>
                <a:tab pos="1993900" algn="l"/>
                <a:tab pos="2451100" algn="l"/>
                <a:tab pos="2908300" algn="l"/>
                <a:tab pos="3365500" algn="l"/>
                <a:tab pos="3822700" algn="l"/>
                <a:tab pos="4279900" algn="l"/>
                <a:tab pos="4737100" algn="l"/>
                <a:tab pos="5194300" algn="l"/>
                <a:tab pos="5651500" algn="l"/>
                <a:tab pos="6108700" algn="l"/>
                <a:tab pos="6565900" algn="l"/>
                <a:tab pos="7023100" algn="l"/>
                <a:tab pos="7480300" algn="l"/>
                <a:tab pos="7937500" algn="l"/>
                <a:tab pos="8394700" algn="l"/>
                <a:tab pos="8851900" algn="l"/>
                <a:tab pos="9309100" algn="l"/>
              </a:tabLst>
              <a:defRPr/>
            </a:pPr>
            <a:r>
              <a:rPr lang="en-US" dirty="0"/>
              <a:t>A  dedicated </a:t>
            </a:r>
            <a:r>
              <a:rPr lang="en-US" b="1" dirty="0"/>
              <a:t>Test environment </a:t>
            </a:r>
            <a:r>
              <a:rPr lang="en-US" dirty="0"/>
              <a:t>allows failures to be consistently and accurately </a:t>
            </a:r>
          </a:p>
          <a:p>
            <a:pPr marL="165100" indent="-165100">
              <a:spcBef>
                <a:spcPts val="1300"/>
              </a:spcBef>
              <a:buNone/>
              <a:tabLst>
                <a:tab pos="165100" algn="l"/>
                <a:tab pos="622300" algn="l"/>
                <a:tab pos="1079500" algn="l"/>
                <a:tab pos="1536700" algn="l"/>
                <a:tab pos="1993900" algn="l"/>
                <a:tab pos="2451100" algn="l"/>
                <a:tab pos="2908300" algn="l"/>
                <a:tab pos="3365500" algn="l"/>
                <a:tab pos="3822700" algn="l"/>
                <a:tab pos="4279900" algn="l"/>
                <a:tab pos="4737100" algn="l"/>
                <a:tab pos="5194300" algn="l"/>
                <a:tab pos="5651500" algn="l"/>
                <a:tab pos="6108700" algn="l"/>
                <a:tab pos="6565900" algn="l"/>
                <a:tab pos="7023100" algn="l"/>
                <a:tab pos="7480300" algn="l"/>
                <a:tab pos="7937500" algn="l"/>
                <a:tab pos="8394700" algn="l"/>
                <a:tab pos="8851900" algn="l"/>
                <a:tab pos="9309100" algn="l"/>
              </a:tabLst>
              <a:defRPr/>
            </a:pPr>
            <a:r>
              <a:rPr lang="en-US" dirty="0"/>
              <a:t>recreated and ensures that the software under test will behave the same way in </a:t>
            </a:r>
          </a:p>
          <a:p>
            <a:pPr marL="165100" indent="-165100">
              <a:spcBef>
                <a:spcPts val="1300"/>
              </a:spcBef>
              <a:buNone/>
              <a:tabLst>
                <a:tab pos="165100" algn="l"/>
                <a:tab pos="622300" algn="l"/>
                <a:tab pos="1079500" algn="l"/>
                <a:tab pos="1536700" algn="l"/>
                <a:tab pos="1993900" algn="l"/>
                <a:tab pos="2451100" algn="l"/>
                <a:tab pos="2908300" algn="l"/>
                <a:tab pos="3365500" algn="l"/>
                <a:tab pos="3822700" algn="l"/>
                <a:tab pos="4279900" algn="l"/>
                <a:tab pos="4737100" algn="l"/>
                <a:tab pos="5194300" algn="l"/>
                <a:tab pos="5651500" algn="l"/>
                <a:tab pos="6108700" algn="l"/>
                <a:tab pos="6565900" algn="l"/>
                <a:tab pos="7023100" algn="l"/>
                <a:tab pos="7480300" algn="l"/>
                <a:tab pos="7937500" algn="l"/>
                <a:tab pos="8394700" algn="l"/>
                <a:tab pos="8851900" algn="l"/>
                <a:tab pos="9309100" algn="l"/>
              </a:tabLst>
              <a:defRPr/>
            </a:pPr>
            <a:r>
              <a:rPr lang="en-US" dirty="0"/>
              <a:t>Production.</a:t>
            </a:r>
          </a:p>
          <a:p>
            <a:pPr marL="165100" indent="-165100">
              <a:spcBef>
                <a:spcPts val="1300"/>
              </a:spcBef>
              <a:buFont typeface="Wingdings" pitchFamily="2" charset="2"/>
              <a:buChar char="§"/>
              <a:tabLst>
                <a:tab pos="165100" algn="l"/>
                <a:tab pos="622300" algn="l"/>
                <a:tab pos="1079500" algn="l"/>
                <a:tab pos="1536700" algn="l"/>
                <a:tab pos="1993900" algn="l"/>
                <a:tab pos="2451100" algn="l"/>
                <a:tab pos="2908300" algn="l"/>
                <a:tab pos="3365500" algn="l"/>
                <a:tab pos="3822700" algn="l"/>
                <a:tab pos="4279900" algn="l"/>
                <a:tab pos="4737100" algn="l"/>
                <a:tab pos="5194300" algn="l"/>
                <a:tab pos="5651500" algn="l"/>
                <a:tab pos="6108700" algn="l"/>
                <a:tab pos="6565900" algn="l"/>
                <a:tab pos="7023100" algn="l"/>
                <a:tab pos="7480300" algn="l"/>
                <a:tab pos="7937500" algn="l"/>
                <a:tab pos="8394700" algn="l"/>
                <a:tab pos="8851900" algn="l"/>
                <a:tab pos="9309100" algn="l"/>
              </a:tabLst>
              <a:defRPr/>
            </a:pPr>
            <a:r>
              <a:rPr lang="en-US" dirty="0"/>
              <a:t>To ensure successful software deployment, it is crucial to have a stable </a:t>
            </a:r>
          </a:p>
          <a:p>
            <a:pPr marL="165100" indent="-165100">
              <a:spcBef>
                <a:spcPts val="1300"/>
              </a:spcBef>
              <a:buNone/>
              <a:tabLst>
                <a:tab pos="165100" algn="l"/>
                <a:tab pos="622300" algn="l"/>
                <a:tab pos="1079500" algn="l"/>
                <a:tab pos="1536700" algn="l"/>
                <a:tab pos="1993900" algn="l"/>
                <a:tab pos="2451100" algn="l"/>
                <a:tab pos="2908300" algn="l"/>
                <a:tab pos="3365500" algn="l"/>
                <a:tab pos="3822700" algn="l"/>
                <a:tab pos="4279900" algn="l"/>
                <a:tab pos="4737100" algn="l"/>
                <a:tab pos="5194300" algn="l"/>
                <a:tab pos="5651500" algn="l"/>
                <a:tab pos="6108700" algn="l"/>
                <a:tab pos="6565900" algn="l"/>
                <a:tab pos="7023100" algn="l"/>
                <a:tab pos="7480300" algn="l"/>
                <a:tab pos="7937500" algn="l"/>
                <a:tab pos="8394700" algn="l"/>
                <a:tab pos="8851900" algn="l"/>
                <a:tab pos="9309100" algn="l"/>
              </a:tabLst>
              <a:defRPr/>
            </a:pPr>
            <a:r>
              <a:rPr lang="en-US" dirty="0"/>
              <a:t>environment dedicated to testing. </a:t>
            </a:r>
          </a:p>
          <a:p>
            <a:pPr marL="165100" indent="-165100">
              <a:spcBef>
                <a:spcPts val="1300"/>
              </a:spcBef>
              <a:buNone/>
              <a:tabLst>
                <a:tab pos="165100" algn="l"/>
                <a:tab pos="622300" algn="l"/>
                <a:tab pos="1079500" algn="l"/>
                <a:tab pos="1536700" algn="l"/>
                <a:tab pos="1993900" algn="l"/>
                <a:tab pos="2451100" algn="l"/>
                <a:tab pos="2908300" algn="l"/>
                <a:tab pos="3365500" algn="l"/>
                <a:tab pos="3822700" algn="l"/>
                <a:tab pos="4279900" algn="l"/>
                <a:tab pos="4737100" algn="l"/>
                <a:tab pos="5194300" algn="l"/>
                <a:tab pos="5651500" algn="l"/>
                <a:tab pos="6108700" algn="l"/>
                <a:tab pos="6565900" algn="l"/>
                <a:tab pos="7023100" algn="l"/>
                <a:tab pos="7480300" algn="l"/>
                <a:tab pos="7937500" algn="l"/>
                <a:tab pos="8394700" algn="l"/>
                <a:tab pos="8851900" algn="l"/>
                <a:tab pos="9309100" algn="l"/>
              </a:tabLst>
              <a:defRPr/>
            </a:pPr>
            <a:r>
              <a:rPr lang="en-US" sz="1800" dirty="0">
                <a:solidFill>
                  <a:srgbClr val="4E84C4"/>
                </a:solidFill>
                <a:latin typeface="+mj-lt"/>
                <a:ea typeface="+mj-ea"/>
                <a:cs typeface="+mj-cs"/>
              </a:rPr>
              <a:t>Test Data</a:t>
            </a:r>
          </a:p>
          <a:p>
            <a:pPr marL="165100" indent="-165100">
              <a:spcBef>
                <a:spcPts val="1300"/>
              </a:spcBef>
              <a:buFont typeface="Wingdings" pitchFamily="2" charset="2"/>
              <a:buChar char="§"/>
              <a:tabLst>
                <a:tab pos="165100" algn="l"/>
                <a:tab pos="622300" algn="l"/>
                <a:tab pos="1079500" algn="l"/>
                <a:tab pos="1536700" algn="l"/>
                <a:tab pos="1993900" algn="l"/>
                <a:tab pos="2451100" algn="l"/>
                <a:tab pos="2908300" algn="l"/>
                <a:tab pos="3365500" algn="l"/>
                <a:tab pos="3822700" algn="l"/>
                <a:tab pos="4279900" algn="l"/>
                <a:tab pos="4737100" algn="l"/>
                <a:tab pos="5194300" algn="l"/>
                <a:tab pos="5651500" algn="l"/>
                <a:tab pos="6108700" algn="l"/>
                <a:tab pos="6565900" algn="l"/>
                <a:tab pos="7023100" algn="l"/>
                <a:tab pos="7480300" algn="l"/>
                <a:tab pos="7937500" algn="l"/>
                <a:tab pos="8394700" algn="l"/>
                <a:tab pos="8851900" algn="l"/>
                <a:tab pos="9309100" algn="l"/>
              </a:tabLst>
              <a:defRPr/>
            </a:pPr>
            <a:r>
              <a:rPr lang="en-US" dirty="0"/>
              <a:t>Test Data means the data that is required for testing an application .</a:t>
            </a:r>
          </a:p>
          <a:p>
            <a:pPr lvl="1" indent="-173038">
              <a:buClr>
                <a:srgbClr val="4E84C4"/>
              </a:buClr>
              <a:buFont typeface="Wingdings" pitchFamily="2" charset="2"/>
              <a:buChar char="Ø"/>
              <a:tabLst>
                <a:tab pos="163513" algn="l"/>
                <a:tab pos="620713" algn="l"/>
                <a:tab pos="1077913" algn="l"/>
                <a:tab pos="1535113" algn="l"/>
                <a:tab pos="1992313" algn="l"/>
                <a:tab pos="2449513" algn="l"/>
                <a:tab pos="2906713" algn="l"/>
                <a:tab pos="3363913" algn="l"/>
                <a:tab pos="3821113" algn="l"/>
                <a:tab pos="4278313" algn="l"/>
                <a:tab pos="4735513" algn="l"/>
                <a:tab pos="5192713" algn="l"/>
                <a:tab pos="5649913" algn="l"/>
                <a:tab pos="6107113" algn="l"/>
                <a:tab pos="6564313" algn="l"/>
                <a:tab pos="7021513" algn="l"/>
                <a:tab pos="7478713" algn="l"/>
                <a:tab pos="7935913" algn="l"/>
                <a:tab pos="8393113" algn="l"/>
                <a:tab pos="8850313" algn="l"/>
                <a:tab pos="9307513" algn="l"/>
              </a:tabLst>
              <a:defRPr/>
            </a:pPr>
            <a:r>
              <a:rPr lang="en-GB" dirty="0">
                <a:solidFill>
                  <a:schemeClr val="tx1"/>
                </a:solidFill>
              </a:rPr>
              <a:t>Entry data</a:t>
            </a:r>
          </a:p>
          <a:p>
            <a:pPr marL="735013" lvl="2" indent="-165100">
              <a:spcBef>
                <a:spcPts val="350"/>
              </a:spcBef>
              <a:buClr>
                <a:srgbClr val="4E84C4"/>
              </a:buClr>
              <a:buFont typeface="Arial" charset="0"/>
              <a:buChar char="•"/>
              <a:tabLst>
                <a:tab pos="163513" algn="l"/>
                <a:tab pos="620713" algn="l"/>
                <a:tab pos="1077913" algn="l"/>
                <a:tab pos="1535113" algn="l"/>
                <a:tab pos="1992313" algn="l"/>
                <a:tab pos="2449513" algn="l"/>
                <a:tab pos="2906713" algn="l"/>
                <a:tab pos="3363913" algn="l"/>
                <a:tab pos="3821113" algn="l"/>
                <a:tab pos="4278313" algn="l"/>
                <a:tab pos="4735513" algn="l"/>
                <a:tab pos="5192713" algn="l"/>
                <a:tab pos="5649913" algn="l"/>
                <a:tab pos="6107113" algn="l"/>
                <a:tab pos="6564313" algn="l"/>
                <a:tab pos="7021513" algn="l"/>
                <a:tab pos="7478713" algn="l"/>
                <a:tab pos="7935913" algn="l"/>
                <a:tab pos="8393113" algn="l"/>
                <a:tab pos="8850313" algn="l"/>
                <a:tab pos="9307513" algn="l"/>
              </a:tabLst>
              <a:defRPr/>
            </a:pPr>
            <a:r>
              <a:rPr lang="en-GB" dirty="0">
                <a:solidFill>
                  <a:schemeClr val="tx1"/>
                </a:solidFill>
              </a:rPr>
              <a:t>Data that are entered into the system as input to execute a test case.</a:t>
            </a:r>
          </a:p>
          <a:p>
            <a:pPr lvl="1" indent="-173038">
              <a:buClr>
                <a:srgbClr val="4E84C4"/>
              </a:buClr>
              <a:buFont typeface="Wingdings" pitchFamily="2" charset="2"/>
              <a:buChar char="Ø"/>
              <a:tabLst>
                <a:tab pos="163513" algn="l"/>
                <a:tab pos="620713" algn="l"/>
                <a:tab pos="1077913" algn="l"/>
                <a:tab pos="1535113" algn="l"/>
                <a:tab pos="1992313" algn="l"/>
                <a:tab pos="2449513" algn="l"/>
                <a:tab pos="2906713" algn="l"/>
                <a:tab pos="3363913" algn="l"/>
                <a:tab pos="3821113" algn="l"/>
                <a:tab pos="4278313" algn="l"/>
                <a:tab pos="4735513" algn="l"/>
                <a:tab pos="5192713" algn="l"/>
                <a:tab pos="5649913" algn="l"/>
                <a:tab pos="6107113" algn="l"/>
                <a:tab pos="6564313" algn="l"/>
                <a:tab pos="7021513" algn="l"/>
                <a:tab pos="7478713" algn="l"/>
                <a:tab pos="7935913" algn="l"/>
                <a:tab pos="8393113" algn="l"/>
                <a:tab pos="8850313" algn="l"/>
                <a:tab pos="9307513" algn="l"/>
              </a:tabLst>
              <a:defRPr/>
            </a:pPr>
            <a:r>
              <a:rPr lang="en-GB" dirty="0">
                <a:solidFill>
                  <a:schemeClr val="tx1"/>
                </a:solidFill>
              </a:rPr>
              <a:t>Background data</a:t>
            </a:r>
          </a:p>
          <a:p>
            <a:pPr marL="735013" lvl="2" indent="-165100">
              <a:spcBef>
                <a:spcPts val="350"/>
              </a:spcBef>
              <a:buClr>
                <a:srgbClr val="4E84C4"/>
              </a:buClr>
              <a:buFont typeface="Arial" charset="0"/>
              <a:buChar char="•"/>
              <a:tabLst>
                <a:tab pos="163513" algn="l"/>
                <a:tab pos="620713" algn="l"/>
                <a:tab pos="1077913" algn="l"/>
                <a:tab pos="1535113" algn="l"/>
                <a:tab pos="1992313" algn="l"/>
                <a:tab pos="2449513" algn="l"/>
                <a:tab pos="2906713" algn="l"/>
                <a:tab pos="3363913" algn="l"/>
                <a:tab pos="3821113" algn="l"/>
                <a:tab pos="4278313" algn="l"/>
                <a:tab pos="4735513" algn="l"/>
                <a:tab pos="5192713" algn="l"/>
                <a:tab pos="5649913" algn="l"/>
                <a:tab pos="6107113" algn="l"/>
                <a:tab pos="6564313" algn="l"/>
                <a:tab pos="7021513" algn="l"/>
                <a:tab pos="7478713" algn="l"/>
                <a:tab pos="7935913" algn="l"/>
                <a:tab pos="8393113" algn="l"/>
                <a:tab pos="8850313" algn="l"/>
                <a:tab pos="9307513" algn="l"/>
              </a:tabLst>
              <a:defRPr/>
            </a:pPr>
            <a:r>
              <a:rPr lang="en-GB" dirty="0">
                <a:solidFill>
                  <a:schemeClr val="tx1"/>
                </a:solidFill>
              </a:rPr>
              <a:t>Data that are setup in the Backend to execute a test case, like say in a test database</a:t>
            </a:r>
          </a:p>
          <a:p>
            <a:pPr marL="165100" indent="-165100">
              <a:spcBef>
                <a:spcPts val="1300"/>
              </a:spcBef>
              <a:buNone/>
              <a:tabLst>
                <a:tab pos="165100" algn="l"/>
                <a:tab pos="622300" algn="l"/>
                <a:tab pos="1079500" algn="l"/>
                <a:tab pos="1536700" algn="l"/>
                <a:tab pos="1993900" algn="l"/>
                <a:tab pos="2451100" algn="l"/>
                <a:tab pos="2908300" algn="l"/>
                <a:tab pos="3365500" algn="l"/>
                <a:tab pos="3822700" algn="l"/>
                <a:tab pos="4279900" algn="l"/>
                <a:tab pos="4737100" algn="l"/>
                <a:tab pos="5194300" algn="l"/>
                <a:tab pos="5651500" algn="l"/>
                <a:tab pos="6108700" algn="l"/>
                <a:tab pos="6565900" algn="l"/>
                <a:tab pos="7023100" algn="l"/>
                <a:tab pos="7480300" algn="l"/>
                <a:tab pos="7937500" algn="l"/>
                <a:tab pos="8394700" algn="l"/>
                <a:tab pos="8851900" algn="l"/>
                <a:tab pos="9309100" algn="l"/>
              </a:tabLst>
              <a:defRPr/>
            </a:pPr>
            <a:endParaRPr 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105" name="Rectangle 4104">
            <a:extLst>
              <a:ext uri="{FF2B5EF4-FFF2-40B4-BE49-F238E27FC236}">
                <a16:creationId xmlns:a16="http://schemas.microsoft.com/office/drawing/2014/main" id="{EE079F42-5C7A-44DD-9E9F-A34795A48F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9091" y="0"/>
            <a:ext cx="114729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107" name="Freeform 6">
            <a:extLst>
              <a:ext uri="{FF2B5EF4-FFF2-40B4-BE49-F238E27FC236}">
                <a16:creationId xmlns:a16="http://schemas.microsoft.com/office/drawing/2014/main" id="{09777E15-6D68-4808-AD20-82EA7377F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3285"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txBody>
          <a:bodyPr/>
          <a:lstStyle/>
          <a:p>
            <a:endParaRPr lang="en-US"/>
          </a:p>
        </p:txBody>
      </p:sp>
      <p:sp>
        <p:nvSpPr>
          <p:cNvPr id="4109" name="Freeform 6">
            <a:extLst>
              <a:ext uri="{FF2B5EF4-FFF2-40B4-BE49-F238E27FC236}">
                <a16:creationId xmlns:a16="http://schemas.microsoft.com/office/drawing/2014/main" id="{CE79CAD8-9F7F-4756-BD12-8463CA4C6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sp>
        <p:nvSpPr>
          <p:cNvPr id="4111" name="Rectangle 4110">
            <a:extLst>
              <a:ext uri="{FF2B5EF4-FFF2-40B4-BE49-F238E27FC236}">
                <a16:creationId xmlns:a16="http://schemas.microsoft.com/office/drawing/2014/main" id="{A9923A21-5790-4667-B5C7-ADA793B49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4448" y="643466"/>
            <a:ext cx="9600802" cy="55710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0" name="Text Box 3">
            <a:extLst>
              <a:ext uri="{FF2B5EF4-FFF2-40B4-BE49-F238E27FC236}">
                <a16:creationId xmlns:a16="http://schemas.microsoft.com/office/drawing/2014/main" id="{3540B3D0-532C-897E-A3F1-A5A64B3E9282}"/>
              </a:ext>
            </a:extLst>
          </p:cNvPr>
          <p:cNvSpPr txBox="1">
            <a:spLocks noChangeArrowheads="1"/>
          </p:cNvSpPr>
          <p:nvPr/>
        </p:nvSpPr>
        <p:spPr bwMode="auto">
          <a:xfrm>
            <a:off x="1986180" y="1971243"/>
            <a:ext cx="8957335" cy="1319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defTabSz="452628" eaLnBrk="1" hangingPunct="1">
              <a:spcAft>
                <a:spcPts val="600"/>
              </a:spcAft>
              <a:tabLst>
                <a:tab pos="0" algn="l"/>
                <a:tab pos="452628" algn="l"/>
                <a:tab pos="905256" algn="l"/>
                <a:tab pos="1357884" algn="l"/>
                <a:tab pos="1810512" algn="l"/>
                <a:tab pos="2263140" algn="l"/>
                <a:tab pos="2715768" algn="l"/>
                <a:tab pos="3168396" algn="l"/>
                <a:tab pos="3621024" algn="l"/>
                <a:tab pos="4073652" algn="l"/>
                <a:tab pos="4526280" algn="l"/>
                <a:tab pos="4978908" algn="l"/>
                <a:tab pos="5431536" algn="l"/>
                <a:tab pos="5884164" algn="l"/>
                <a:tab pos="6336792" algn="l"/>
                <a:tab pos="6789420" algn="l"/>
                <a:tab pos="7242048" algn="l"/>
                <a:tab pos="7694676" algn="l"/>
                <a:tab pos="8147304" algn="l"/>
                <a:tab pos="8599932" algn="l"/>
                <a:tab pos="9052560" algn="l"/>
              </a:tabLst>
            </a:pPr>
            <a:r>
              <a:rPr lang="en-US" altLang="en-US" sz="3762" kern="1200">
                <a:solidFill>
                  <a:schemeClr val="tx1"/>
                </a:solidFill>
                <a:latin typeface="Myriad Pro" pitchFamily="32" charset="0"/>
                <a:ea typeface="Arial Unicode MS" panose="020B0604020202020204" pitchFamily="34" charset="-128"/>
                <a:cs typeface="Arial Unicode MS" panose="020B0604020202020204" pitchFamily="34" charset="-128"/>
              </a:rPr>
              <a:t>Test Execution and Defect management</a:t>
            </a:r>
            <a:endParaRPr lang="en-US" altLang="en-US" sz="3800">
              <a:solidFill>
                <a:schemeClr val="tx1"/>
              </a:solidFill>
              <a:latin typeface="Myriad Pro" pitchFamily="32"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1">
            <a:extLst>
              <a:ext uri="{FF2B5EF4-FFF2-40B4-BE49-F238E27FC236}">
                <a16:creationId xmlns:a16="http://schemas.microsoft.com/office/drawing/2014/main" id="{742EDCA6-EB5C-11AA-E3F8-19C64A8C4C62}"/>
              </a:ext>
            </a:extLst>
          </p:cNvPr>
          <p:cNvSpPr txBox="1">
            <a:spLocks noChangeArrowheads="1"/>
          </p:cNvSpPr>
          <p:nvPr/>
        </p:nvSpPr>
        <p:spPr bwMode="auto">
          <a:xfrm>
            <a:off x="10001251" y="6461126"/>
            <a:ext cx="3730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buClrTx/>
              <a:buFontTx/>
              <a:buNone/>
            </a:pPr>
            <a:fld id="{A4E1C8C0-5934-0B4D-B692-73C3CF04C91B}" type="slidenum">
              <a:rPr lang="en-US" altLang="en-US" sz="800">
                <a:solidFill>
                  <a:srgbClr val="3333CC"/>
                </a:solidFill>
              </a:rPr>
              <a:pPr eaLnBrk="1" hangingPunct="1">
                <a:buClrTx/>
                <a:buFontTx/>
                <a:buNone/>
              </a:pPr>
              <a:t>98</a:t>
            </a:fld>
            <a:endParaRPr lang="en-US" altLang="en-US" sz="800">
              <a:solidFill>
                <a:srgbClr val="3333CC"/>
              </a:solidFill>
            </a:endParaRPr>
          </a:p>
        </p:txBody>
      </p:sp>
      <p:sp>
        <p:nvSpPr>
          <p:cNvPr id="5123" name="Text Box 2">
            <a:extLst>
              <a:ext uri="{FF2B5EF4-FFF2-40B4-BE49-F238E27FC236}">
                <a16:creationId xmlns:a16="http://schemas.microsoft.com/office/drawing/2014/main" id="{0E1F979C-D67C-532D-5E7C-821A9DF5BF74}"/>
              </a:ext>
            </a:extLst>
          </p:cNvPr>
          <p:cNvSpPr txBox="1">
            <a:spLocks noChangeArrowheads="1"/>
          </p:cNvSpPr>
          <p:nvPr/>
        </p:nvSpPr>
        <p:spPr bwMode="auto">
          <a:xfrm>
            <a:off x="1866901" y="274638"/>
            <a:ext cx="8442325"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buClrTx/>
              <a:buFontTx/>
              <a:buNone/>
            </a:pPr>
            <a:r>
              <a:rPr lang="en-US" altLang="en-US" sz="4000" dirty="0">
                <a:solidFill>
                  <a:srgbClr val="4E84C4"/>
                </a:solidFill>
                <a:latin typeface="Myriad Pro" pitchFamily="32" charset="0"/>
              </a:rPr>
              <a:t>Objectives</a:t>
            </a:r>
          </a:p>
        </p:txBody>
      </p:sp>
      <p:graphicFrame>
        <p:nvGraphicFramePr>
          <p:cNvPr id="5126" name="Text Box 3">
            <a:extLst>
              <a:ext uri="{FF2B5EF4-FFF2-40B4-BE49-F238E27FC236}">
                <a16:creationId xmlns:a16="http://schemas.microsoft.com/office/drawing/2014/main" id="{C63BBD87-D765-5C58-B65C-0747E0A8A822}"/>
              </a:ext>
            </a:extLst>
          </p:cNvPr>
          <p:cNvGraphicFramePr/>
          <p:nvPr/>
        </p:nvGraphicFramePr>
        <p:xfrm>
          <a:off x="1866901" y="955676"/>
          <a:ext cx="8442325"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152" name="Freeform 6">
            <a:extLst>
              <a:ext uri="{FF2B5EF4-FFF2-40B4-BE49-F238E27FC236}">
                <a16:creationId xmlns:a16="http://schemas.microsoft.com/office/drawing/2014/main" id="{1DF61F47-37EC-408A-BDC8-E491FB5E5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en-US"/>
          </a:p>
        </p:txBody>
      </p:sp>
      <p:sp>
        <p:nvSpPr>
          <p:cNvPr id="6154" name="Rectangle 6153">
            <a:extLst>
              <a:ext uri="{FF2B5EF4-FFF2-40B4-BE49-F238E27FC236}">
                <a16:creationId xmlns:a16="http://schemas.microsoft.com/office/drawing/2014/main" id="{68157995-9098-42A2-8E36-8BA9015D7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6156" name="Rectangle 6155">
            <a:extLst>
              <a:ext uri="{FF2B5EF4-FFF2-40B4-BE49-F238E27FC236}">
                <a16:creationId xmlns:a16="http://schemas.microsoft.com/office/drawing/2014/main" id="{89DBA3C2-C92B-4CEB-868F-52A62295B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46" name="Text Box 1">
            <a:extLst>
              <a:ext uri="{FF2B5EF4-FFF2-40B4-BE49-F238E27FC236}">
                <a16:creationId xmlns:a16="http://schemas.microsoft.com/office/drawing/2014/main" id="{068632C3-4272-E0F7-80A8-D7DB21DE9858}"/>
              </a:ext>
            </a:extLst>
          </p:cNvPr>
          <p:cNvSpPr txBox="1">
            <a:spLocks noChangeArrowheads="1"/>
          </p:cNvSpPr>
          <p:nvPr/>
        </p:nvSpPr>
        <p:spPr bwMode="auto">
          <a:xfrm>
            <a:off x="761996" y="382385"/>
            <a:ext cx="10668004" cy="111329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lIns="91440" tIns="45720" rIns="91440" bIns="45720" rtlCol="0" anchor="b">
            <a:norm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defTabSz="914400" eaLnBrk="1" hangingPunct="1">
              <a:lnSpc>
                <a:spcPct val="90000"/>
              </a:lnSpc>
              <a:spcBef>
                <a:spcPct val="0"/>
              </a:spcBef>
              <a:spcAft>
                <a:spcPts val="600"/>
              </a:spcAft>
              <a:buClrTx/>
            </a:pPr>
            <a:r>
              <a:rPr lang="en-US" altLang="en-US" sz="5100" cap="all" spc="200">
                <a:solidFill>
                  <a:schemeClr val="tx2"/>
                </a:solidFill>
                <a:latin typeface="+mj-lt"/>
                <a:ea typeface="+mj-ea"/>
                <a:cs typeface="+mj-cs"/>
              </a:rPr>
              <a:t>The Test Execution Phase</a:t>
            </a:r>
          </a:p>
        </p:txBody>
      </p:sp>
      <p:sp>
        <p:nvSpPr>
          <p:cNvPr id="6147" name="Text Box 2">
            <a:extLst>
              <a:ext uri="{FF2B5EF4-FFF2-40B4-BE49-F238E27FC236}">
                <a16:creationId xmlns:a16="http://schemas.microsoft.com/office/drawing/2014/main" id="{CEF31F9E-5B44-47DB-B8B7-B05B96D6431E}"/>
              </a:ext>
            </a:extLst>
          </p:cNvPr>
          <p:cNvSpPr txBox="1">
            <a:spLocks noChangeArrowheads="1"/>
          </p:cNvSpPr>
          <p:nvPr/>
        </p:nvSpPr>
        <p:spPr bwMode="auto">
          <a:xfrm>
            <a:off x="761996" y="1785257"/>
            <a:ext cx="10668004" cy="344053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lIns="91440" tIns="45720" rIns="91440" bIns="45720" rtlCol="0">
            <a:normAutofit/>
          </a:bodyPr>
          <a:lstStyle>
            <a:lvl1pPr marL="341313" indent="-341313" eaLnBrk="0" hangingPunc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eaLnBrk="0" hangingPunc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hangingPunc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hangingPunc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hangingPunc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indent="-228600" defTabSz="914400" eaLnBrk="1" hangingPunct="1">
              <a:lnSpc>
                <a:spcPct val="110000"/>
              </a:lnSpc>
              <a:spcBef>
                <a:spcPts val="700"/>
              </a:spcBef>
              <a:buClr>
                <a:schemeClr val="tx2"/>
              </a:buClr>
              <a:buFont typeface="Wingdings" pitchFamily="2" charset="2"/>
              <a:buChar char="§"/>
            </a:pPr>
            <a:r>
              <a:rPr lang="en-US" altLang="en-US" sz="2400">
                <a:solidFill>
                  <a:schemeClr val="tx1">
                    <a:lumMod val="65000"/>
                    <a:lumOff val="35000"/>
                  </a:schemeClr>
                </a:solidFill>
                <a:latin typeface="+mn-lt"/>
                <a:ea typeface="+mn-ea"/>
                <a:cs typeface="+mn-cs"/>
              </a:rPr>
              <a:t>Execute test scripts - manual or automated</a:t>
            </a:r>
          </a:p>
          <a:p>
            <a:pPr indent="-228600" defTabSz="914400" eaLnBrk="1" hangingPunct="1">
              <a:lnSpc>
                <a:spcPct val="110000"/>
              </a:lnSpc>
              <a:spcBef>
                <a:spcPts val="700"/>
              </a:spcBef>
              <a:buClr>
                <a:schemeClr val="tx2"/>
              </a:buClr>
              <a:buFont typeface="Wingdings" pitchFamily="2" charset="2"/>
              <a:buChar char="§"/>
            </a:pPr>
            <a:r>
              <a:rPr lang="en-US" altLang="en-US" sz="2400">
                <a:solidFill>
                  <a:schemeClr val="tx1">
                    <a:lumMod val="65000"/>
                    <a:lumOff val="35000"/>
                  </a:schemeClr>
                </a:solidFill>
                <a:latin typeface="+mn-lt"/>
                <a:ea typeface="+mn-ea"/>
                <a:cs typeface="+mn-cs"/>
              </a:rPr>
              <a:t>Capture Test results</a:t>
            </a:r>
          </a:p>
          <a:p>
            <a:pPr indent="-228600" defTabSz="914400" eaLnBrk="1" hangingPunct="1">
              <a:lnSpc>
                <a:spcPct val="110000"/>
              </a:lnSpc>
              <a:spcBef>
                <a:spcPts val="700"/>
              </a:spcBef>
              <a:buClr>
                <a:schemeClr val="tx2"/>
              </a:buClr>
              <a:buFont typeface="Wingdings" pitchFamily="2" charset="2"/>
              <a:buChar char="§"/>
            </a:pPr>
            <a:r>
              <a:rPr lang="en-US" altLang="en-US" sz="2400">
                <a:solidFill>
                  <a:schemeClr val="tx1">
                    <a:lumMod val="65000"/>
                    <a:lumOff val="35000"/>
                  </a:schemeClr>
                </a:solidFill>
                <a:latin typeface="+mn-lt"/>
                <a:ea typeface="+mn-ea"/>
                <a:cs typeface="+mn-cs"/>
              </a:rPr>
              <a:t>Defect reporting and tracking</a:t>
            </a:r>
          </a:p>
          <a:p>
            <a:pPr indent="-228600" defTabSz="914400" eaLnBrk="1" hangingPunct="1">
              <a:lnSpc>
                <a:spcPct val="110000"/>
              </a:lnSpc>
              <a:spcBef>
                <a:spcPts val="700"/>
              </a:spcBef>
              <a:buClr>
                <a:schemeClr val="tx2"/>
              </a:buClr>
              <a:buFont typeface="Wingdings" pitchFamily="2" charset="2"/>
              <a:buChar char="§"/>
            </a:pPr>
            <a:r>
              <a:rPr lang="en-US" altLang="en-US" sz="2400">
                <a:solidFill>
                  <a:schemeClr val="tx1">
                    <a:lumMod val="65000"/>
                    <a:lumOff val="35000"/>
                  </a:schemeClr>
                </a:solidFill>
                <a:latin typeface="+mn-lt"/>
                <a:ea typeface="+mn-ea"/>
                <a:cs typeface="+mn-cs"/>
              </a:rPr>
              <a:t>Compile Test reports</a:t>
            </a:r>
          </a:p>
          <a:p>
            <a:pPr indent="-228600" defTabSz="914400" eaLnBrk="1" hangingPunct="1">
              <a:lnSpc>
                <a:spcPct val="110000"/>
              </a:lnSpc>
              <a:spcBef>
                <a:spcPts val="700"/>
              </a:spcBef>
              <a:buClr>
                <a:schemeClr val="tx2"/>
              </a:buClr>
              <a:buFont typeface="Wingdings" pitchFamily="2" charset="2"/>
              <a:buChar char="§"/>
            </a:pPr>
            <a:r>
              <a:rPr lang="en-US" altLang="en-US" sz="2400">
                <a:solidFill>
                  <a:schemeClr val="tx1">
                    <a:lumMod val="65000"/>
                    <a:lumOff val="35000"/>
                  </a:schemeClr>
                </a:solidFill>
                <a:latin typeface="+mn-lt"/>
                <a:ea typeface="+mn-ea"/>
                <a:cs typeface="+mn-cs"/>
              </a:rPr>
              <a:t>Causal Analysis</a:t>
            </a:r>
          </a:p>
          <a:p>
            <a:pPr indent="-228600" defTabSz="914400" eaLnBrk="1" hangingPunct="1">
              <a:lnSpc>
                <a:spcPct val="110000"/>
              </a:lnSpc>
              <a:spcBef>
                <a:spcPts val="700"/>
              </a:spcBef>
              <a:buClr>
                <a:schemeClr val="tx2"/>
              </a:buClr>
              <a:buFont typeface="Wingdings" pitchFamily="2" charset="2"/>
              <a:buChar char="§"/>
            </a:pPr>
            <a:r>
              <a:rPr lang="en-US" altLang="en-US" sz="2400">
                <a:solidFill>
                  <a:schemeClr val="tx1">
                    <a:lumMod val="65000"/>
                    <a:lumOff val="35000"/>
                  </a:schemeClr>
                </a:solidFill>
                <a:latin typeface="+mn-lt"/>
                <a:ea typeface="+mn-ea"/>
                <a:cs typeface="+mn-cs"/>
              </a:rPr>
              <a:t>Re-test</a:t>
            </a:r>
          </a:p>
        </p:txBody>
      </p:sp>
      <p:sp>
        <p:nvSpPr>
          <p:cNvPr id="6158" name="Freeform: Shape 6157">
            <a:extLst>
              <a:ext uri="{FF2B5EF4-FFF2-40B4-BE49-F238E27FC236}">
                <a16:creationId xmlns:a16="http://schemas.microsoft.com/office/drawing/2014/main" id="{0A5C11C9-65D2-491A-A266-6ADBD2CB4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06736"/>
            <a:ext cx="12191998" cy="851265"/>
          </a:xfrm>
          <a:custGeom>
            <a:avLst/>
            <a:gdLst>
              <a:gd name="connsiteX0" fmla="*/ 619389 w 12191998"/>
              <a:gd name="connsiteY0" fmla="*/ 0 h 851265"/>
              <a:gd name="connsiteX1" fmla="*/ 687652 w 12191998"/>
              <a:gd name="connsiteY1" fmla="*/ 3175 h 851265"/>
              <a:gd name="connsiteX2" fmla="*/ 747977 w 12191998"/>
              <a:gd name="connsiteY2" fmla="*/ 9525 h 851265"/>
              <a:gd name="connsiteX3" fmla="*/ 800364 w 12191998"/>
              <a:gd name="connsiteY3" fmla="*/ 20637 h 851265"/>
              <a:gd name="connsiteX4" fmla="*/ 846402 w 12191998"/>
              <a:gd name="connsiteY4" fmla="*/ 36512 h 851265"/>
              <a:gd name="connsiteX5" fmla="*/ 887677 w 12191998"/>
              <a:gd name="connsiteY5" fmla="*/ 52387 h 851265"/>
              <a:gd name="connsiteX6" fmla="*/ 924189 w 12191998"/>
              <a:gd name="connsiteY6" fmla="*/ 68262 h 851265"/>
              <a:gd name="connsiteX7" fmla="*/ 962289 w 12191998"/>
              <a:gd name="connsiteY7" fmla="*/ 87312 h 851265"/>
              <a:gd name="connsiteX8" fmla="*/ 1000389 w 12191998"/>
              <a:gd name="connsiteY8" fmla="*/ 106362 h 851265"/>
              <a:gd name="connsiteX9" fmla="*/ 1036902 w 12191998"/>
              <a:gd name="connsiteY9" fmla="*/ 125412 h 851265"/>
              <a:gd name="connsiteX10" fmla="*/ 1078177 w 12191998"/>
              <a:gd name="connsiteY10" fmla="*/ 141287 h 851265"/>
              <a:gd name="connsiteX11" fmla="*/ 1124214 w 12191998"/>
              <a:gd name="connsiteY11" fmla="*/ 155575 h 851265"/>
              <a:gd name="connsiteX12" fmla="*/ 1176602 w 12191998"/>
              <a:gd name="connsiteY12" fmla="*/ 166687 h 851265"/>
              <a:gd name="connsiteX13" fmla="*/ 1236927 w 12191998"/>
              <a:gd name="connsiteY13" fmla="*/ 174625 h 851265"/>
              <a:gd name="connsiteX14" fmla="*/ 1305189 w 12191998"/>
              <a:gd name="connsiteY14" fmla="*/ 176212 h 851265"/>
              <a:gd name="connsiteX15" fmla="*/ 1373452 w 12191998"/>
              <a:gd name="connsiteY15" fmla="*/ 174625 h 851265"/>
              <a:gd name="connsiteX16" fmla="*/ 1433777 w 12191998"/>
              <a:gd name="connsiteY16" fmla="*/ 166687 h 851265"/>
              <a:gd name="connsiteX17" fmla="*/ 1486164 w 12191998"/>
              <a:gd name="connsiteY17" fmla="*/ 155575 h 851265"/>
              <a:gd name="connsiteX18" fmla="*/ 1532202 w 12191998"/>
              <a:gd name="connsiteY18" fmla="*/ 141287 h 851265"/>
              <a:gd name="connsiteX19" fmla="*/ 1573477 w 12191998"/>
              <a:gd name="connsiteY19" fmla="*/ 125412 h 851265"/>
              <a:gd name="connsiteX20" fmla="*/ 1609989 w 12191998"/>
              <a:gd name="connsiteY20" fmla="*/ 106362 h 851265"/>
              <a:gd name="connsiteX21" fmla="*/ 1648089 w 12191998"/>
              <a:gd name="connsiteY21" fmla="*/ 87312 h 851265"/>
              <a:gd name="connsiteX22" fmla="*/ 1686189 w 12191998"/>
              <a:gd name="connsiteY22" fmla="*/ 68262 h 851265"/>
              <a:gd name="connsiteX23" fmla="*/ 1722702 w 12191998"/>
              <a:gd name="connsiteY23" fmla="*/ 52387 h 851265"/>
              <a:gd name="connsiteX24" fmla="*/ 1763977 w 12191998"/>
              <a:gd name="connsiteY24" fmla="*/ 36512 h 851265"/>
              <a:gd name="connsiteX25" fmla="*/ 1810014 w 12191998"/>
              <a:gd name="connsiteY25" fmla="*/ 20637 h 851265"/>
              <a:gd name="connsiteX26" fmla="*/ 1862402 w 12191998"/>
              <a:gd name="connsiteY26" fmla="*/ 9525 h 851265"/>
              <a:gd name="connsiteX27" fmla="*/ 1922727 w 12191998"/>
              <a:gd name="connsiteY27" fmla="*/ 3175 h 851265"/>
              <a:gd name="connsiteX28" fmla="*/ 1990989 w 12191998"/>
              <a:gd name="connsiteY28" fmla="*/ 0 h 851265"/>
              <a:gd name="connsiteX29" fmla="*/ 2059252 w 12191998"/>
              <a:gd name="connsiteY29" fmla="*/ 3175 h 851265"/>
              <a:gd name="connsiteX30" fmla="*/ 2119577 w 12191998"/>
              <a:gd name="connsiteY30" fmla="*/ 9525 h 851265"/>
              <a:gd name="connsiteX31" fmla="*/ 2171964 w 12191998"/>
              <a:gd name="connsiteY31" fmla="*/ 20637 h 851265"/>
              <a:gd name="connsiteX32" fmla="*/ 2218002 w 12191998"/>
              <a:gd name="connsiteY32" fmla="*/ 36512 h 851265"/>
              <a:gd name="connsiteX33" fmla="*/ 2259277 w 12191998"/>
              <a:gd name="connsiteY33" fmla="*/ 52387 h 851265"/>
              <a:gd name="connsiteX34" fmla="*/ 2295789 w 12191998"/>
              <a:gd name="connsiteY34" fmla="*/ 68262 h 851265"/>
              <a:gd name="connsiteX35" fmla="*/ 2333889 w 12191998"/>
              <a:gd name="connsiteY35" fmla="*/ 87312 h 851265"/>
              <a:gd name="connsiteX36" fmla="*/ 2371989 w 12191998"/>
              <a:gd name="connsiteY36" fmla="*/ 106362 h 851265"/>
              <a:gd name="connsiteX37" fmla="*/ 2408502 w 12191998"/>
              <a:gd name="connsiteY37" fmla="*/ 125412 h 851265"/>
              <a:gd name="connsiteX38" fmla="*/ 2449777 w 12191998"/>
              <a:gd name="connsiteY38" fmla="*/ 141287 h 851265"/>
              <a:gd name="connsiteX39" fmla="*/ 2495814 w 12191998"/>
              <a:gd name="connsiteY39" fmla="*/ 155575 h 851265"/>
              <a:gd name="connsiteX40" fmla="*/ 2548202 w 12191998"/>
              <a:gd name="connsiteY40" fmla="*/ 166687 h 851265"/>
              <a:gd name="connsiteX41" fmla="*/ 2608527 w 12191998"/>
              <a:gd name="connsiteY41" fmla="*/ 174625 h 851265"/>
              <a:gd name="connsiteX42" fmla="*/ 2676789 w 12191998"/>
              <a:gd name="connsiteY42" fmla="*/ 176212 h 851265"/>
              <a:gd name="connsiteX43" fmla="*/ 2745052 w 12191998"/>
              <a:gd name="connsiteY43" fmla="*/ 174625 h 851265"/>
              <a:gd name="connsiteX44" fmla="*/ 2805377 w 12191998"/>
              <a:gd name="connsiteY44" fmla="*/ 166687 h 851265"/>
              <a:gd name="connsiteX45" fmla="*/ 2857764 w 12191998"/>
              <a:gd name="connsiteY45" fmla="*/ 155575 h 851265"/>
              <a:gd name="connsiteX46" fmla="*/ 2903802 w 12191998"/>
              <a:gd name="connsiteY46" fmla="*/ 141287 h 851265"/>
              <a:gd name="connsiteX47" fmla="*/ 2945077 w 12191998"/>
              <a:gd name="connsiteY47" fmla="*/ 125412 h 851265"/>
              <a:gd name="connsiteX48" fmla="*/ 2981589 w 12191998"/>
              <a:gd name="connsiteY48" fmla="*/ 106362 h 851265"/>
              <a:gd name="connsiteX49" fmla="*/ 3019689 w 12191998"/>
              <a:gd name="connsiteY49" fmla="*/ 87312 h 851265"/>
              <a:gd name="connsiteX50" fmla="*/ 3057789 w 12191998"/>
              <a:gd name="connsiteY50" fmla="*/ 68262 h 851265"/>
              <a:gd name="connsiteX51" fmla="*/ 3094302 w 12191998"/>
              <a:gd name="connsiteY51" fmla="*/ 52387 h 851265"/>
              <a:gd name="connsiteX52" fmla="*/ 3135577 w 12191998"/>
              <a:gd name="connsiteY52" fmla="*/ 36512 h 851265"/>
              <a:gd name="connsiteX53" fmla="*/ 3181614 w 12191998"/>
              <a:gd name="connsiteY53" fmla="*/ 20637 h 851265"/>
              <a:gd name="connsiteX54" fmla="*/ 3234002 w 12191998"/>
              <a:gd name="connsiteY54" fmla="*/ 9525 h 851265"/>
              <a:gd name="connsiteX55" fmla="*/ 3294327 w 12191998"/>
              <a:gd name="connsiteY55" fmla="*/ 3175 h 851265"/>
              <a:gd name="connsiteX56" fmla="*/ 3361002 w 12191998"/>
              <a:gd name="connsiteY56" fmla="*/ 0 h 851265"/>
              <a:gd name="connsiteX57" fmla="*/ 3430852 w 12191998"/>
              <a:gd name="connsiteY57" fmla="*/ 3175 h 851265"/>
              <a:gd name="connsiteX58" fmla="*/ 3491177 w 12191998"/>
              <a:gd name="connsiteY58" fmla="*/ 9525 h 851265"/>
              <a:gd name="connsiteX59" fmla="*/ 3543564 w 12191998"/>
              <a:gd name="connsiteY59" fmla="*/ 20637 h 851265"/>
              <a:gd name="connsiteX60" fmla="*/ 3589602 w 12191998"/>
              <a:gd name="connsiteY60" fmla="*/ 36512 h 851265"/>
              <a:gd name="connsiteX61" fmla="*/ 3630877 w 12191998"/>
              <a:gd name="connsiteY61" fmla="*/ 52387 h 851265"/>
              <a:gd name="connsiteX62" fmla="*/ 3667389 w 12191998"/>
              <a:gd name="connsiteY62" fmla="*/ 68262 h 851265"/>
              <a:gd name="connsiteX63" fmla="*/ 3705489 w 12191998"/>
              <a:gd name="connsiteY63" fmla="*/ 87312 h 851265"/>
              <a:gd name="connsiteX64" fmla="*/ 3743589 w 12191998"/>
              <a:gd name="connsiteY64" fmla="*/ 106362 h 851265"/>
              <a:gd name="connsiteX65" fmla="*/ 3780102 w 12191998"/>
              <a:gd name="connsiteY65" fmla="*/ 125412 h 851265"/>
              <a:gd name="connsiteX66" fmla="*/ 3821377 w 12191998"/>
              <a:gd name="connsiteY66" fmla="*/ 141287 h 851265"/>
              <a:gd name="connsiteX67" fmla="*/ 3867414 w 12191998"/>
              <a:gd name="connsiteY67" fmla="*/ 155575 h 851265"/>
              <a:gd name="connsiteX68" fmla="*/ 3919802 w 12191998"/>
              <a:gd name="connsiteY68" fmla="*/ 166687 h 851265"/>
              <a:gd name="connsiteX69" fmla="*/ 3980127 w 12191998"/>
              <a:gd name="connsiteY69" fmla="*/ 174625 h 851265"/>
              <a:gd name="connsiteX70" fmla="*/ 4048389 w 12191998"/>
              <a:gd name="connsiteY70" fmla="*/ 176212 h 851265"/>
              <a:gd name="connsiteX71" fmla="*/ 4116652 w 12191998"/>
              <a:gd name="connsiteY71" fmla="*/ 174625 h 851265"/>
              <a:gd name="connsiteX72" fmla="*/ 4176977 w 12191998"/>
              <a:gd name="connsiteY72" fmla="*/ 166687 h 851265"/>
              <a:gd name="connsiteX73" fmla="*/ 4229364 w 12191998"/>
              <a:gd name="connsiteY73" fmla="*/ 155575 h 851265"/>
              <a:gd name="connsiteX74" fmla="*/ 4275402 w 12191998"/>
              <a:gd name="connsiteY74" fmla="*/ 141287 h 851265"/>
              <a:gd name="connsiteX75" fmla="*/ 4316677 w 12191998"/>
              <a:gd name="connsiteY75" fmla="*/ 125412 h 851265"/>
              <a:gd name="connsiteX76" fmla="*/ 4353189 w 12191998"/>
              <a:gd name="connsiteY76" fmla="*/ 106362 h 851265"/>
              <a:gd name="connsiteX77" fmla="*/ 4429389 w 12191998"/>
              <a:gd name="connsiteY77" fmla="*/ 68262 h 851265"/>
              <a:gd name="connsiteX78" fmla="*/ 4465902 w 12191998"/>
              <a:gd name="connsiteY78" fmla="*/ 52387 h 851265"/>
              <a:gd name="connsiteX79" fmla="*/ 4507177 w 12191998"/>
              <a:gd name="connsiteY79" fmla="*/ 36512 h 851265"/>
              <a:gd name="connsiteX80" fmla="*/ 4553216 w 12191998"/>
              <a:gd name="connsiteY80" fmla="*/ 20637 h 851265"/>
              <a:gd name="connsiteX81" fmla="*/ 4605602 w 12191998"/>
              <a:gd name="connsiteY81" fmla="*/ 9525 h 851265"/>
              <a:gd name="connsiteX82" fmla="*/ 4665928 w 12191998"/>
              <a:gd name="connsiteY82" fmla="*/ 3175 h 851265"/>
              <a:gd name="connsiteX83" fmla="*/ 4734189 w 12191998"/>
              <a:gd name="connsiteY83" fmla="*/ 0 h 851265"/>
              <a:gd name="connsiteX84" fmla="*/ 4802453 w 12191998"/>
              <a:gd name="connsiteY84" fmla="*/ 3175 h 851265"/>
              <a:gd name="connsiteX85" fmla="*/ 4862777 w 12191998"/>
              <a:gd name="connsiteY85" fmla="*/ 9525 h 851265"/>
              <a:gd name="connsiteX86" fmla="*/ 4915165 w 12191998"/>
              <a:gd name="connsiteY86" fmla="*/ 20637 h 851265"/>
              <a:gd name="connsiteX87" fmla="*/ 4961202 w 12191998"/>
              <a:gd name="connsiteY87" fmla="*/ 36512 h 851265"/>
              <a:gd name="connsiteX88" fmla="*/ 5002478 w 12191998"/>
              <a:gd name="connsiteY88" fmla="*/ 52387 h 851265"/>
              <a:gd name="connsiteX89" fmla="*/ 5038989 w 12191998"/>
              <a:gd name="connsiteY89" fmla="*/ 68262 h 851265"/>
              <a:gd name="connsiteX90" fmla="*/ 5077091 w 12191998"/>
              <a:gd name="connsiteY90" fmla="*/ 87312 h 851265"/>
              <a:gd name="connsiteX91" fmla="*/ 5115189 w 12191998"/>
              <a:gd name="connsiteY91" fmla="*/ 106362 h 851265"/>
              <a:gd name="connsiteX92" fmla="*/ 5151702 w 12191998"/>
              <a:gd name="connsiteY92" fmla="*/ 125412 h 851265"/>
              <a:gd name="connsiteX93" fmla="*/ 5192978 w 12191998"/>
              <a:gd name="connsiteY93" fmla="*/ 141287 h 851265"/>
              <a:gd name="connsiteX94" fmla="*/ 5239014 w 12191998"/>
              <a:gd name="connsiteY94" fmla="*/ 155575 h 851265"/>
              <a:gd name="connsiteX95" fmla="*/ 5291401 w 12191998"/>
              <a:gd name="connsiteY95" fmla="*/ 166687 h 851265"/>
              <a:gd name="connsiteX96" fmla="*/ 5351727 w 12191998"/>
              <a:gd name="connsiteY96" fmla="*/ 174625 h 851265"/>
              <a:gd name="connsiteX97" fmla="*/ 5410199 w 12191998"/>
              <a:gd name="connsiteY97" fmla="*/ 175985 h 851265"/>
              <a:gd name="connsiteX98" fmla="*/ 5468671 w 12191998"/>
              <a:gd name="connsiteY98" fmla="*/ 174625 h 851265"/>
              <a:gd name="connsiteX99" fmla="*/ 5528996 w 12191998"/>
              <a:gd name="connsiteY99" fmla="*/ 166687 h 851265"/>
              <a:gd name="connsiteX100" fmla="*/ 5581383 w 12191998"/>
              <a:gd name="connsiteY100" fmla="*/ 155575 h 851265"/>
              <a:gd name="connsiteX101" fmla="*/ 5627421 w 12191998"/>
              <a:gd name="connsiteY101" fmla="*/ 141287 h 851265"/>
              <a:gd name="connsiteX102" fmla="*/ 5668696 w 12191998"/>
              <a:gd name="connsiteY102" fmla="*/ 125412 h 851265"/>
              <a:gd name="connsiteX103" fmla="*/ 5705210 w 12191998"/>
              <a:gd name="connsiteY103" fmla="*/ 106362 h 851265"/>
              <a:gd name="connsiteX104" fmla="*/ 5743308 w 12191998"/>
              <a:gd name="connsiteY104" fmla="*/ 87312 h 851265"/>
              <a:gd name="connsiteX105" fmla="*/ 5781408 w 12191998"/>
              <a:gd name="connsiteY105" fmla="*/ 68262 h 851265"/>
              <a:gd name="connsiteX106" fmla="*/ 5817921 w 12191998"/>
              <a:gd name="connsiteY106" fmla="*/ 52387 h 851265"/>
              <a:gd name="connsiteX107" fmla="*/ 5859196 w 12191998"/>
              <a:gd name="connsiteY107" fmla="*/ 36512 h 851265"/>
              <a:gd name="connsiteX108" fmla="*/ 5905234 w 12191998"/>
              <a:gd name="connsiteY108" fmla="*/ 20637 h 851265"/>
              <a:gd name="connsiteX109" fmla="*/ 5957621 w 12191998"/>
              <a:gd name="connsiteY109" fmla="*/ 9525 h 851265"/>
              <a:gd name="connsiteX110" fmla="*/ 6017948 w 12191998"/>
              <a:gd name="connsiteY110" fmla="*/ 3175 h 851265"/>
              <a:gd name="connsiteX111" fmla="*/ 6086210 w 12191998"/>
              <a:gd name="connsiteY111" fmla="*/ 0 h 851265"/>
              <a:gd name="connsiteX112" fmla="*/ 6095999 w 12191998"/>
              <a:gd name="connsiteY112" fmla="*/ 455 h 851265"/>
              <a:gd name="connsiteX113" fmla="*/ 6105789 w 12191998"/>
              <a:gd name="connsiteY113" fmla="*/ 0 h 851265"/>
              <a:gd name="connsiteX114" fmla="*/ 6174052 w 12191998"/>
              <a:gd name="connsiteY114" fmla="*/ 3175 h 851265"/>
              <a:gd name="connsiteX115" fmla="*/ 6234377 w 12191998"/>
              <a:gd name="connsiteY115" fmla="*/ 9525 h 851265"/>
              <a:gd name="connsiteX116" fmla="*/ 6286764 w 12191998"/>
              <a:gd name="connsiteY116" fmla="*/ 20637 h 851265"/>
              <a:gd name="connsiteX117" fmla="*/ 6332802 w 12191998"/>
              <a:gd name="connsiteY117" fmla="*/ 36512 h 851265"/>
              <a:gd name="connsiteX118" fmla="*/ 6374077 w 12191998"/>
              <a:gd name="connsiteY118" fmla="*/ 52387 h 851265"/>
              <a:gd name="connsiteX119" fmla="*/ 6410589 w 12191998"/>
              <a:gd name="connsiteY119" fmla="*/ 68262 h 851265"/>
              <a:gd name="connsiteX120" fmla="*/ 6448689 w 12191998"/>
              <a:gd name="connsiteY120" fmla="*/ 87312 h 851265"/>
              <a:gd name="connsiteX121" fmla="*/ 6486789 w 12191998"/>
              <a:gd name="connsiteY121" fmla="*/ 106362 h 851265"/>
              <a:gd name="connsiteX122" fmla="*/ 6523302 w 12191998"/>
              <a:gd name="connsiteY122" fmla="*/ 125412 h 851265"/>
              <a:gd name="connsiteX123" fmla="*/ 6564577 w 12191998"/>
              <a:gd name="connsiteY123" fmla="*/ 141287 h 851265"/>
              <a:gd name="connsiteX124" fmla="*/ 6610614 w 12191998"/>
              <a:gd name="connsiteY124" fmla="*/ 155575 h 851265"/>
              <a:gd name="connsiteX125" fmla="*/ 6663002 w 12191998"/>
              <a:gd name="connsiteY125" fmla="*/ 166687 h 851265"/>
              <a:gd name="connsiteX126" fmla="*/ 6723327 w 12191998"/>
              <a:gd name="connsiteY126" fmla="*/ 174625 h 851265"/>
              <a:gd name="connsiteX127" fmla="*/ 6781799 w 12191998"/>
              <a:gd name="connsiteY127" fmla="*/ 175985 h 851265"/>
              <a:gd name="connsiteX128" fmla="*/ 6840271 w 12191998"/>
              <a:gd name="connsiteY128" fmla="*/ 174625 h 851265"/>
              <a:gd name="connsiteX129" fmla="*/ 6900596 w 12191998"/>
              <a:gd name="connsiteY129" fmla="*/ 166687 h 851265"/>
              <a:gd name="connsiteX130" fmla="*/ 6952983 w 12191998"/>
              <a:gd name="connsiteY130" fmla="*/ 155575 h 851265"/>
              <a:gd name="connsiteX131" fmla="*/ 6999021 w 12191998"/>
              <a:gd name="connsiteY131" fmla="*/ 141287 h 851265"/>
              <a:gd name="connsiteX132" fmla="*/ 7040296 w 12191998"/>
              <a:gd name="connsiteY132" fmla="*/ 125412 h 851265"/>
              <a:gd name="connsiteX133" fmla="*/ 7076808 w 12191998"/>
              <a:gd name="connsiteY133" fmla="*/ 106362 h 851265"/>
              <a:gd name="connsiteX134" fmla="*/ 7114908 w 12191998"/>
              <a:gd name="connsiteY134" fmla="*/ 87312 h 851265"/>
              <a:gd name="connsiteX135" fmla="*/ 7153008 w 12191998"/>
              <a:gd name="connsiteY135" fmla="*/ 68262 h 851265"/>
              <a:gd name="connsiteX136" fmla="*/ 7189521 w 12191998"/>
              <a:gd name="connsiteY136" fmla="*/ 52387 h 851265"/>
              <a:gd name="connsiteX137" fmla="*/ 7230796 w 12191998"/>
              <a:gd name="connsiteY137" fmla="*/ 36512 h 851265"/>
              <a:gd name="connsiteX138" fmla="*/ 7276833 w 12191998"/>
              <a:gd name="connsiteY138" fmla="*/ 20637 h 851265"/>
              <a:gd name="connsiteX139" fmla="*/ 7329221 w 12191998"/>
              <a:gd name="connsiteY139" fmla="*/ 9525 h 851265"/>
              <a:gd name="connsiteX140" fmla="*/ 7389546 w 12191998"/>
              <a:gd name="connsiteY140" fmla="*/ 3175 h 851265"/>
              <a:gd name="connsiteX141" fmla="*/ 7457808 w 12191998"/>
              <a:gd name="connsiteY141" fmla="*/ 0 h 851265"/>
              <a:gd name="connsiteX142" fmla="*/ 7526071 w 12191998"/>
              <a:gd name="connsiteY142" fmla="*/ 3175 h 851265"/>
              <a:gd name="connsiteX143" fmla="*/ 7586396 w 12191998"/>
              <a:gd name="connsiteY143" fmla="*/ 9525 h 851265"/>
              <a:gd name="connsiteX144" fmla="*/ 7638783 w 12191998"/>
              <a:gd name="connsiteY144" fmla="*/ 20637 h 851265"/>
              <a:gd name="connsiteX145" fmla="*/ 7684821 w 12191998"/>
              <a:gd name="connsiteY145" fmla="*/ 36512 h 851265"/>
              <a:gd name="connsiteX146" fmla="*/ 7726096 w 12191998"/>
              <a:gd name="connsiteY146" fmla="*/ 52387 h 851265"/>
              <a:gd name="connsiteX147" fmla="*/ 7762608 w 12191998"/>
              <a:gd name="connsiteY147" fmla="*/ 68262 h 851265"/>
              <a:gd name="connsiteX148" fmla="*/ 7800708 w 12191998"/>
              <a:gd name="connsiteY148" fmla="*/ 87312 h 851265"/>
              <a:gd name="connsiteX149" fmla="*/ 7838808 w 12191998"/>
              <a:gd name="connsiteY149" fmla="*/ 106362 h 851265"/>
              <a:gd name="connsiteX150" fmla="*/ 7875321 w 12191998"/>
              <a:gd name="connsiteY150" fmla="*/ 125412 h 851265"/>
              <a:gd name="connsiteX151" fmla="*/ 7916596 w 12191998"/>
              <a:gd name="connsiteY151" fmla="*/ 141287 h 851265"/>
              <a:gd name="connsiteX152" fmla="*/ 7962633 w 12191998"/>
              <a:gd name="connsiteY152" fmla="*/ 155575 h 851265"/>
              <a:gd name="connsiteX153" fmla="*/ 8015021 w 12191998"/>
              <a:gd name="connsiteY153" fmla="*/ 166687 h 851265"/>
              <a:gd name="connsiteX154" fmla="*/ 8075346 w 12191998"/>
              <a:gd name="connsiteY154" fmla="*/ 174625 h 851265"/>
              <a:gd name="connsiteX155" fmla="*/ 8143608 w 12191998"/>
              <a:gd name="connsiteY155" fmla="*/ 176212 h 851265"/>
              <a:gd name="connsiteX156" fmla="*/ 8211871 w 12191998"/>
              <a:gd name="connsiteY156" fmla="*/ 174625 h 851265"/>
              <a:gd name="connsiteX157" fmla="*/ 8272196 w 12191998"/>
              <a:gd name="connsiteY157" fmla="*/ 166687 h 851265"/>
              <a:gd name="connsiteX158" fmla="*/ 8324583 w 12191998"/>
              <a:gd name="connsiteY158" fmla="*/ 155575 h 851265"/>
              <a:gd name="connsiteX159" fmla="*/ 8370621 w 12191998"/>
              <a:gd name="connsiteY159" fmla="*/ 141287 h 851265"/>
              <a:gd name="connsiteX160" fmla="*/ 8411896 w 12191998"/>
              <a:gd name="connsiteY160" fmla="*/ 125412 h 851265"/>
              <a:gd name="connsiteX161" fmla="*/ 8448408 w 12191998"/>
              <a:gd name="connsiteY161" fmla="*/ 106362 h 851265"/>
              <a:gd name="connsiteX162" fmla="*/ 8486508 w 12191998"/>
              <a:gd name="connsiteY162" fmla="*/ 87312 h 851265"/>
              <a:gd name="connsiteX163" fmla="*/ 8524608 w 12191998"/>
              <a:gd name="connsiteY163" fmla="*/ 68262 h 851265"/>
              <a:gd name="connsiteX164" fmla="*/ 8561120 w 12191998"/>
              <a:gd name="connsiteY164" fmla="*/ 52387 h 851265"/>
              <a:gd name="connsiteX165" fmla="*/ 8602396 w 12191998"/>
              <a:gd name="connsiteY165" fmla="*/ 36512 h 851265"/>
              <a:gd name="connsiteX166" fmla="*/ 8648432 w 12191998"/>
              <a:gd name="connsiteY166" fmla="*/ 20637 h 851265"/>
              <a:gd name="connsiteX167" fmla="*/ 8700820 w 12191998"/>
              <a:gd name="connsiteY167" fmla="*/ 9525 h 851265"/>
              <a:gd name="connsiteX168" fmla="*/ 8761146 w 12191998"/>
              <a:gd name="connsiteY168" fmla="*/ 3175 h 851265"/>
              <a:gd name="connsiteX169" fmla="*/ 8827820 w 12191998"/>
              <a:gd name="connsiteY169" fmla="*/ 0 h 851265"/>
              <a:gd name="connsiteX170" fmla="*/ 8897670 w 12191998"/>
              <a:gd name="connsiteY170" fmla="*/ 3175 h 851265"/>
              <a:gd name="connsiteX171" fmla="*/ 8957996 w 12191998"/>
              <a:gd name="connsiteY171" fmla="*/ 9525 h 851265"/>
              <a:gd name="connsiteX172" fmla="*/ 9010382 w 12191998"/>
              <a:gd name="connsiteY172" fmla="*/ 20637 h 851265"/>
              <a:gd name="connsiteX173" fmla="*/ 9056420 w 12191998"/>
              <a:gd name="connsiteY173" fmla="*/ 36512 h 851265"/>
              <a:gd name="connsiteX174" fmla="*/ 9097696 w 12191998"/>
              <a:gd name="connsiteY174" fmla="*/ 52387 h 851265"/>
              <a:gd name="connsiteX175" fmla="*/ 9134208 w 12191998"/>
              <a:gd name="connsiteY175" fmla="*/ 68262 h 851265"/>
              <a:gd name="connsiteX176" fmla="*/ 9172308 w 12191998"/>
              <a:gd name="connsiteY176" fmla="*/ 87312 h 851265"/>
              <a:gd name="connsiteX177" fmla="*/ 9210408 w 12191998"/>
              <a:gd name="connsiteY177" fmla="*/ 106362 h 851265"/>
              <a:gd name="connsiteX178" fmla="*/ 9246920 w 12191998"/>
              <a:gd name="connsiteY178" fmla="*/ 125412 h 851265"/>
              <a:gd name="connsiteX179" fmla="*/ 9288196 w 12191998"/>
              <a:gd name="connsiteY179" fmla="*/ 141287 h 851265"/>
              <a:gd name="connsiteX180" fmla="*/ 9334232 w 12191998"/>
              <a:gd name="connsiteY180" fmla="*/ 155575 h 851265"/>
              <a:gd name="connsiteX181" fmla="*/ 9386620 w 12191998"/>
              <a:gd name="connsiteY181" fmla="*/ 166687 h 851265"/>
              <a:gd name="connsiteX182" fmla="*/ 9446946 w 12191998"/>
              <a:gd name="connsiteY182" fmla="*/ 174625 h 851265"/>
              <a:gd name="connsiteX183" fmla="*/ 9515208 w 12191998"/>
              <a:gd name="connsiteY183" fmla="*/ 176212 h 851265"/>
              <a:gd name="connsiteX184" fmla="*/ 9583470 w 12191998"/>
              <a:gd name="connsiteY184" fmla="*/ 174625 h 851265"/>
              <a:gd name="connsiteX185" fmla="*/ 9643796 w 12191998"/>
              <a:gd name="connsiteY185" fmla="*/ 166687 h 851265"/>
              <a:gd name="connsiteX186" fmla="*/ 9696182 w 12191998"/>
              <a:gd name="connsiteY186" fmla="*/ 155575 h 851265"/>
              <a:gd name="connsiteX187" fmla="*/ 9742220 w 12191998"/>
              <a:gd name="connsiteY187" fmla="*/ 141287 h 851265"/>
              <a:gd name="connsiteX188" fmla="*/ 9783496 w 12191998"/>
              <a:gd name="connsiteY188" fmla="*/ 125412 h 851265"/>
              <a:gd name="connsiteX189" fmla="*/ 9820008 w 12191998"/>
              <a:gd name="connsiteY189" fmla="*/ 106362 h 851265"/>
              <a:gd name="connsiteX190" fmla="*/ 9896208 w 12191998"/>
              <a:gd name="connsiteY190" fmla="*/ 68262 h 851265"/>
              <a:gd name="connsiteX191" fmla="*/ 9932720 w 12191998"/>
              <a:gd name="connsiteY191" fmla="*/ 52387 h 851265"/>
              <a:gd name="connsiteX192" fmla="*/ 9973996 w 12191998"/>
              <a:gd name="connsiteY192" fmla="*/ 36512 h 851265"/>
              <a:gd name="connsiteX193" fmla="*/ 10020032 w 12191998"/>
              <a:gd name="connsiteY193" fmla="*/ 20637 h 851265"/>
              <a:gd name="connsiteX194" fmla="*/ 10072420 w 12191998"/>
              <a:gd name="connsiteY194" fmla="*/ 9525 h 851265"/>
              <a:gd name="connsiteX195" fmla="*/ 10132746 w 12191998"/>
              <a:gd name="connsiteY195" fmla="*/ 3175 h 851265"/>
              <a:gd name="connsiteX196" fmla="*/ 10201008 w 12191998"/>
              <a:gd name="connsiteY196" fmla="*/ 0 h 851265"/>
              <a:gd name="connsiteX197" fmla="*/ 10269270 w 12191998"/>
              <a:gd name="connsiteY197" fmla="*/ 3175 h 851265"/>
              <a:gd name="connsiteX198" fmla="*/ 10329596 w 12191998"/>
              <a:gd name="connsiteY198" fmla="*/ 9525 h 851265"/>
              <a:gd name="connsiteX199" fmla="*/ 10381982 w 12191998"/>
              <a:gd name="connsiteY199" fmla="*/ 20637 h 851265"/>
              <a:gd name="connsiteX200" fmla="*/ 10428020 w 12191998"/>
              <a:gd name="connsiteY200" fmla="*/ 36512 h 851265"/>
              <a:gd name="connsiteX201" fmla="*/ 10469296 w 12191998"/>
              <a:gd name="connsiteY201" fmla="*/ 52387 h 851265"/>
              <a:gd name="connsiteX202" fmla="*/ 10505808 w 12191998"/>
              <a:gd name="connsiteY202" fmla="*/ 68262 h 851265"/>
              <a:gd name="connsiteX203" fmla="*/ 10543908 w 12191998"/>
              <a:gd name="connsiteY203" fmla="*/ 87312 h 851265"/>
              <a:gd name="connsiteX204" fmla="*/ 10582008 w 12191998"/>
              <a:gd name="connsiteY204" fmla="*/ 106362 h 851265"/>
              <a:gd name="connsiteX205" fmla="*/ 10618520 w 12191998"/>
              <a:gd name="connsiteY205" fmla="*/ 125412 h 851265"/>
              <a:gd name="connsiteX206" fmla="*/ 10659796 w 12191998"/>
              <a:gd name="connsiteY206" fmla="*/ 141287 h 851265"/>
              <a:gd name="connsiteX207" fmla="*/ 10705832 w 12191998"/>
              <a:gd name="connsiteY207" fmla="*/ 155575 h 851265"/>
              <a:gd name="connsiteX208" fmla="*/ 10758220 w 12191998"/>
              <a:gd name="connsiteY208" fmla="*/ 166687 h 851265"/>
              <a:gd name="connsiteX209" fmla="*/ 10818546 w 12191998"/>
              <a:gd name="connsiteY209" fmla="*/ 174625 h 851265"/>
              <a:gd name="connsiteX210" fmla="*/ 10886808 w 12191998"/>
              <a:gd name="connsiteY210" fmla="*/ 176212 h 851265"/>
              <a:gd name="connsiteX211" fmla="*/ 10955070 w 12191998"/>
              <a:gd name="connsiteY211" fmla="*/ 174625 h 851265"/>
              <a:gd name="connsiteX212" fmla="*/ 11015396 w 12191998"/>
              <a:gd name="connsiteY212" fmla="*/ 166687 h 851265"/>
              <a:gd name="connsiteX213" fmla="*/ 11067782 w 12191998"/>
              <a:gd name="connsiteY213" fmla="*/ 155575 h 851265"/>
              <a:gd name="connsiteX214" fmla="*/ 11113820 w 12191998"/>
              <a:gd name="connsiteY214" fmla="*/ 141287 h 851265"/>
              <a:gd name="connsiteX215" fmla="*/ 11155096 w 12191998"/>
              <a:gd name="connsiteY215" fmla="*/ 125412 h 851265"/>
              <a:gd name="connsiteX216" fmla="*/ 11191608 w 12191998"/>
              <a:gd name="connsiteY216" fmla="*/ 106362 h 851265"/>
              <a:gd name="connsiteX217" fmla="*/ 11229708 w 12191998"/>
              <a:gd name="connsiteY217" fmla="*/ 87312 h 851265"/>
              <a:gd name="connsiteX218" fmla="*/ 11267808 w 12191998"/>
              <a:gd name="connsiteY218" fmla="*/ 68262 h 851265"/>
              <a:gd name="connsiteX219" fmla="*/ 11304320 w 12191998"/>
              <a:gd name="connsiteY219" fmla="*/ 52387 h 851265"/>
              <a:gd name="connsiteX220" fmla="*/ 11345596 w 12191998"/>
              <a:gd name="connsiteY220" fmla="*/ 36512 h 851265"/>
              <a:gd name="connsiteX221" fmla="*/ 11391632 w 12191998"/>
              <a:gd name="connsiteY221" fmla="*/ 20637 h 851265"/>
              <a:gd name="connsiteX222" fmla="*/ 11444020 w 12191998"/>
              <a:gd name="connsiteY222" fmla="*/ 9525 h 851265"/>
              <a:gd name="connsiteX223" fmla="*/ 11504346 w 12191998"/>
              <a:gd name="connsiteY223" fmla="*/ 3175 h 851265"/>
              <a:gd name="connsiteX224" fmla="*/ 11572608 w 12191998"/>
              <a:gd name="connsiteY224" fmla="*/ 0 h 851265"/>
              <a:gd name="connsiteX225" fmla="*/ 11640870 w 12191998"/>
              <a:gd name="connsiteY225" fmla="*/ 3175 h 851265"/>
              <a:gd name="connsiteX226" fmla="*/ 11701196 w 12191998"/>
              <a:gd name="connsiteY226" fmla="*/ 9525 h 851265"/>
              <a:gd name="connsiteX227" fmla="*/ 11753582 w 12191998"/>
              <a:gd name="connsiteY227" fmla="*/ 20637 h 851265"/>
              <a:gd name="connsiteX228" fmla="*/ 11799620 w 12191998"/>
              <a:gd name="connsiteY228" fmla="*/ 36512 h 851265"/>
              <a:gd name="connsiteX229" fmla="*/ 11840896 w 12191998"/>
              <a:gd name="connsiteY229" fmla="*/ 52387 h 851265"/>
              <a:gd name="connsiteX230" fmla="*/ 11877408 w 12191998"/>
              <a:gd name="connsiteY230" fmla="*/ 68262 h 851265"/>
              <a:gd name="connsiteX231" fmla="*/ 11915508 w 12191998"/>
              <a:gd name="connsiteY231" fmla="*/ 87312 h 851265"/>
              <a:gd name="connsiteX232" fmla="*/ 11953608 w 12191998"/>
              <a:gd name="connsiteY232" fmla="*/ 106362 h 851265"/>
              <a:gd name="connsiteX233" fmla="*/ 11990120 w 12191998"/>
              <a:gd name="connsiteY233" fmla="*/ 125412 h 851265"/>
              <a:gd name="connsiteX234" fmla="*/ 12031396 w 12191998"/>
              <a:gd name="connsiteY234" fmla="*/ 141287 h 851265"/>
              <a:gd name="connsiteX235" fmla="*/ 12077432 w 12191998"/>
              <a:gd name="connsiteY235" fmla="*/ 155575 h 851265"/>
              <a:gd name="connsiteX236" fmla="*/ 12129820 w 12191998"/>
              <a:gd name="connsiteY236" fmla="*/ 166688 h 851265"/>
              <a:gd name="connsiteX237" fmla="*/ 12190146 w 12191998"/>
              <a:gd name="connsiteY237" fmla="*/ 174625 h 851265"/>
              <a:gd name="connsiteX238" fmla="*/ 12191998 w 12191998"/>
              <a:gd name="connsiteY238" fmla="*/ 174668 h 851265"/>
              <a:gd name="connsiteX239" fmla="*/ 12191998 w 12191998"/>
              <a:gd name="connsiteY239" fmla="*/ 851265 h 851265"/>
              <a:gd name="connsiteX240" fmla="*/ 0 w 12191998"/>
              <a:gd name="connsiteY240" fmla="*/ 851265 h 851265"/>
              <a:gd name="connsiteX241" fmla="*/ 0 w 12191998"/>
              <a:gd name="connsiteY241" fmla="*/ 174668 h 851265"/>
              <a:gd name="connsiteX242" fmla="*/ 1852 w 12191998"/>
              <a:gd name="connsiteY242" fmla="*/ 174625 h 851265"/>
              <a:gd name="connsiteX243" fmla="*/ 62177 w 12191998"/>
              <a:gd name="connsiteY243" fmla="*/ 166687 h 851265"/>
              <a:gd name="connsiteX244" fmla="*/ 114564 w 12191998"/>
              <a:gd name="connsiteY244" fmla="*/ 155575 h 851265"/>
              <a:gd name="connsiteX245" fmla="*/ 160602 w 12191998"/>
              <a:gd name="connsiteY245" fmla="*/ 141287 h 851265"/>
              <a:gd name="connsiteX246" fmla="*/ 201877 w 12191998"/>
              <a:gd name="connsiteY246" fmla="*/ 125412 h 851265"/>
              <a:gd name="connsiteX247" fmla="*/ 238389 w 12191998"/>
              <a:gd name="connsiteY247" fmla="*/ 106362 h 851265"/>
              <a:gd name="connsiteX248" fmla="*/ 276489 w 12191998"/>
              <a:gd name="connsiteY248" fmla="*/ 87312 h 851265"/>
              <a:gd name="connsiteX249" fmla="*/ 314589 w 12191998"/>
              <a:gd name="connsiteY249" fmla="*/ 68262 h 851265"/>
              <a:gd name="connsiteX250" fmla="*/ 351102 w 12191998"/>
              <a:gd name="connsiteY250" fmla="*/ 52387 h 851265"/>
              <a:gd name="connsiteX251" fmla="*/ 392377 w 12191998"/>
              <a:gd name="connsiteY251" fmla="*/ 36512 h 851265"/>
              <a:gd name="connsiteX252" fmla="*/ 438414 w 12191998"/>
              <a:gd name="connsiteY252" fmla="*/ 20637 h 851265"/>
              <a:gd name="connsiteX253" fmla="*/ 490802 w 12191998"/>
              <a:gd name="connsiteY253" fmla="*/ 9525 h 851265"/>
              <a:gd name="connsiteX254" fmla="*/ 551127 w 12191998"/>
              <a:gd name="connsiteY254" fmla="*/ 3175 h 85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2191998" h="851265">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6" y="20637"/>
                </a:lnTo>
                <a:lnTo>
                  <a:pt x="4605602" y="9525"/>
                </a:lnTo>
                <a:lnTo>
                  <a:pt x="4665928" y="3175"/>
                </a:lnTo>
                <a:lnTo>
                  <a:pt x="4734189" y="0"/>
                </a:lnTo>
                <a:lnTo>
                  <a:pt x="4802453" y="3175"/>
                </a:lnTo>
                <a:lnTo>
                  <a:pt x="4862777" y="9525"/>
                </a:lnTo>
                <a:lnTo>
                  <a:pt x="4915165" y="20637"/>
                </a:lnTo>
                <a:lnTo>
                  <a:pt x="4961202" y="36512"/>
                </a:lnTo>
                <a:lnTo>
                  <a:pt x="5002478" y="52387"/>
                </a:lnTo>
                <a:lnTo>
                  <a:pt x="5038989" y="68262"/>
                </a:lnTo>
                <a:lnTo>
                  <a:pt x="5077091" y="87312"/>
                </a:lnTo>
                <a:lnTo>
                  <a:pt x="5115189" y="106362"/>
                </a:lnTo>
                <a:lnTo>
                  <a:pt x="5151702" y="125412"/>
                </a:lnTo>
                <a:lnTo>
                  <a:pt x="5192978"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10" y="106362"/>
                </a:lnTo>
                <a:lnTo>
                  <a:pt x="5743308" y="87312"/>
                </a:lnTo>
                <a:lnTo>
                  <a:pt x="5781408" y="68262"/>
                </a:lnTo>
                <a:lnTo>
                  <a:pt x="5817921" y="52387"/>
                </a:lnTo>
                <a:lnTo>
                  <a:pt x="5859196" y="36512"/>
                </a:lnTo>
                <a:lnTo>
                  <a:pt x="5905234" y="20637"/>
                </a:lnTo>
                <a:lnTo>
                  <a:pt x="5957621" y="9525"/>
                </a:lnTo>
                <a:lnTo>
                  <a:pt x="6017948" y="3175"/>
                </a:lnTo>
                <a:lnTo>
                  <a:pt x="6086210"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1998" y="174668"/>
                </a:lnTo>
                <a:lnTo>
                  <a:pt x="12191998" y="851265"/>
                </a:lnTo>
                <a:lnTo>
                  <a:pt x="0" y="851265"/>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Badge</Template>
  <TotalTime>1256</TotalTime>
  <Words>8441</Words>
  <Application>Microsoft Macintosh PowerPoint</Application>
  <PresentationFormat>Widescreen</PresentationFormat>
  <Paragraphs>1313</Paragraphs>
  <Slides>154</Slides>
  <Notes>90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154</vt:i4>
      </vt:variant>
    </vt:vector>
  </HeadingPairs>
  <TitlesOfParts>
    <vt:vector size="171" baseType="lpstr">
      <vt:lpstr>MS Gothic</vt:lpstr>
      <vt:lpstr>Arial</vt:lpstr>
      <vt:lpstr>Arial-ItalicMT</vt:lpstr>
      <vt:lpstr>ArialMT</vt:lpstr>
      <vt:lpstr>Calibri</vt:lpstr>
      <vt:lpstr>Gill Sans MT</vt:lpstr>
      <vt:lpstr>Impact</vt:lpstr>
      <vt:lpstr>Myriad Pro</vt:lpstr>
      <vt:lpstr>Myriad Roman</vt:lpstr>
      <vt:lpstr>open sans</vt:lpstr>
      <vt:lpstr>source-sans-pro</vt:lpstr>
      <vt:lpstr>Tahoma</vt:lpstr>
      <vt:lpstr>Times New Roman</vt:lpstr>
      <vt:lpstr>Verdana</vt:lpstr>
      <vt:lpstr>Wingdings</vt:lpstr>
      <vt:lpstr>Wingdings-Regular</vt:lpstr>
      <vt:lpstr>Badge</vt:lpstr>
      <vt:lpstr>Software Testing</vt:lpstr>
      <vt:lpstr>Introduction to Software Testing</vt:lpstr>
      <vt:lpstr>Objectives</vt:lpstr>
      <vt:lpstr>Goal of testing</vt:lpstr>
      <vt:lpstr>Why is testing needed</vt:lpstr>
      <vt:lpstr>What makes a Good tester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SDLC and STLC</vt:lpstr>
      <vt:lpstr>The Testing Process</vt:lpstr>
      <vt:lpstr>PowerPoint Presentation</vt:lpstr>
      <vt:lpstr>Categories of Testing</vt:lpstr>
      <vt:lpstr>Broad Categories of Testing</vt:lpstr>
      <vt:lpstr>Dynamic Testing Techniques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Levels of Testing</vt:lpstr>
      <vt:lpstr>PowerPoint Presentation</vt:lpstr>
      <vt:lpstr> Unit Testing </vt:lpstr>
      <vt:lpstr>PowerPoint Presentation</vt:lpstr>
      <vt:lpstr>  Integration Testing  </vt:lpstr>
      <vt:lpstr>PowerPoint Presentation</vt:lpstr>
      <vt:lpstr>PowerPoint Presentation</vt:lpstr>
      <vt:lpstr>  System Testing  </vt:lpstr>
      <vt:lpstr>PowerPoint Presentation</vt:lpstr>
      <vt:lpstr>PowerPoint Presentation</vt:lpstr>
      <vt:lpstr>PowerPoint Presentation</vt:lpstr>
      <vt:lpstr>PowerPoint Presentation</vt:lpstr>
      <vt:lpstr>PowerPoint Presentation</vt:lpstr>
      <vt:lpstr>  Acceptance Testing  </vt:lpstr>
      <vt:lpstr>PowerPoint Presentation</vt:lpstr>
      <vt:lpstr>PowerPoint Presentation</vt:lpstr>
      <vt:lpstr>PowerPoint Presentation</vt:lpstr>
      <vt:lpstr>PowerPoint Presentation</vt:lpstr>
      <vt:lpstr>PowerPoint Presentation</vt:lpstr>
      <vt:lpstr>Functional Testing</vt:lpstr>
      <vt:lpstr>Non-Functional &amp; Other types of Testing</vt:lpstr>
      <vt:lpstr>Testing Artifacts and Test Design</vt:lpstr>
      <vt:lpstr>Objectives</vt:lpstr>
      <vt:lpstr>Testing Documentation </vt:lpstr>
      <vt:lpstr>Testing Artifacts</vt:lpstr>
      <vt:lpstr>PowerPoint Presentation</vt:lpstr>
      <vt:lpstr>Test Design</vt:lpstr>
      <vt:lpstr>Test Prioritization</vt:lpstr>
      <vt:lpstr> What is a Test Case? </vt:lpstr>
      <vt:lpstr>PowerPoint Presentation</vt:lpstr>
      <vt:lpstr>PowerPoint Presentation</vt:lpstr>
      <vt:lpstr>Test Environment and Test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Non-Functional System Testing</vt:lpstr>
      <vt:lpstr>Non-Functional System Testing</vt:lpstr>
      <vt:lpstr>PowerPoint Presentation</vt:lpstr>
      <vt:lpstr>NoN Functional Testing</vt:lpstr>
      <vt:lpstr>PowerPoint Presentation</vt:lpstr>
      <vt:lpstr>Non-Functional System Testing</vt:lpstr>
      <vt:lpstr>Non-Functional System Testing</vt:lpstr>
      <vt:lpstr>Non-Functional System Testing</vt:lpstr>
      <vt:lpstr>Non-Functional System Testing</vt:lpstr>
      <vt:lpstr>Accessibility Testing</vt:lpstr>
      <vt:lpstr>Installation Testing</vt:lpstr>
      <vt:lpstr>UI testing ("acceptance")</vt:lpstr>
      <vt:lpstr>Usability Test</vt:lpstr>
      <vt:lpstr>PowerPoint Presentation</vt:lpstr>
      <vt:lpstr>Difference between Functional and Non-Functional Testing</vt:lpstr>
      <vt:lpstr>Non-Functional System Testing Tools</vt:lpstr>
      <vt:lpstr>PowerPoint Presentation</vt:lpstr>
      <vt:lpstr>Appendix</vt:lpstr>
      <vt:lpstr>PowerPoint Presentation</vt:lpstr>
      <vt:lpstr>PowerPoint Presentation</vt:lpstr>
      <vt:lpstr>Performance Testing </vt:lpstr>
      <vt:lpstr>Performance Testing </vt:lpstr>
      <vt:lpstr>Non-Functional System Testing</vt:lpstr>
      <vt:lpstr>Non-Functional System Testing</vt:lpstr>
      <vt:lpstr>Non-Functional System Testing</vt:lpstr>
      <vt:lpstr>Stress Testing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Testing</dc:title>
  <dc:creator>Ghosh, Sumit</dc:creator>
  <cp:lastModifiedBy>Ghosh, Sumit</cp:lastModifiedBy>
  <cp:revision>16</cp:revision>
  <dcterms:created xsi:type="dcterms:W3CDTF">2023-12-28T07:57:51Z</dcterms:created>
  <dcterms:modified xsi:type="dcterms:W3CDTF">2023-12-29T04:57:47Z</dcterms:modified>
</cp:coreProperties>
</file>